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94C"/>
    <a:srgbClr val="A9D18E"/>
    <a:srgbClr val="006992"/>
    <a:srgbClr val="EC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69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所佔比例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01-45F4-AEE0-162E88DF45A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01-45F4-AEE0-162E88DF45A8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01-45F4-AEE0-162E88DF45A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01-45F4-AEE0-162E88DF45A8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01-45F4-AEE0-162E88DF45A8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501-45F4-AEE0-162E88DF45A8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501-45F4-AEE0-162E88DF45A8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501-45F4-AEE0-162E88DF45A8}"/>
              </c:ext>
            </c:extLst>
          </c:dPt>
          <c:dPt>
            <c:idx val="8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501-45F4-AEE0-162E88DF45A8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501-45F4-AEE0-162E88DF45A8}"/>
              </c:ext>
            </c:extLst>
          </c:dPt>
          <c:dPt>
            <c:idx val="1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501-45F4-AEE0-162E88DF45A8}"/>
              </c:ext>
            </c:extLst>
          </c:dPt>
          <c:dPt>
            <c:idx val="1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B501-45F4-AEE0-162E88DF45A8}"/>
              </c:ext>
            </c:extLst>
          </c:dPt>
          <c:dPt>
            <c:idx val="1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B501-45F4-AEE0-162E88DF45A8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B501-45F4-AEE0-162E88DF45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源泉圓體 B" panose="020B0800000000000000" pitchFamily="34" charset="-120"/>
                    <a:ea typeface="源泉圓體 B" panose="020B08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工作表1!$A$2:$A$15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工作表1!$B$2:$B$15</c:f>
              <c:numCache>
                <c:formatCode>General</c:formatCode>
                <c:ptCount val="14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B501-45F4-AEE0-162E88DF45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45DEDAB-CB1C-463E-BCB4-BB536222F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B649785-7CC7-490B-82C9-0F3AB9E83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037829D-F733-49F1-8A18-E137168A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0CDC8EA-4525-4093-873F-6E583678F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77DE2CE-51F1-4EFF-AB3A-39B80416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65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AFE97F1-82A2-4C58-9716-B3FE19B0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D865B97-3E9D-4E6D-8B77-BB88BA993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0D18995-4484-40FC-A5E3-9E374143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EEB22AD-3EB9-487A-92A4-7A6B3B74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E05C450-E882-4E6D-9A1E-DC30ACE2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34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97487E22-E703-4FD8-816D-23B2625D7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CEC40C51-80C8-4417-84CF-482B642D3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ABCC646-6464-43D2-B1B2-79DD9E40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BFCE8D3-6AFA-4F0A-9DAB-A6B02AF4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51A4ED1-3855-4D37-AA30-76D4A9FBB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7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4BBFA71-FE33-40B8-AB74-C6CA46A52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02D7ED3-62C0-4C0F-B885-9DB0C90E4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FEB0DB0-A27A-4ED3-9E0A-102BC018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9BD8B48-83C5-4FF8-9A76-0BAA3DBA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DF00AEE-A44F-4D9D-987A-38A71847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94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7FEFD64-0AA9-4188-98CB-A1DF8B11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9BCDC053-11AE-47D7-A244-A8EDDD9AD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9EBB766-6EE3-4570-8D8B-35233148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F99FB9A-C5CE-4A1B-875B-ED7BF681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C75171C-FFC7-4B15-AC2D-42DB60D4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63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DBCEE7D-CED4-4F66-9611-02A815DB5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9024242-B4D2-454A-96AE-0693014A2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0839B0F7-EF79-4C5C-870A-FC755FC85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AD969370-AE43-42AD-8D80-255960E8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04562A7-A34E-4926-866D-985AF46E9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4BA7086-0AF7-498F-872C-BDA2CEAE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11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6F1BAB7-FB51-4826-8F60-893405BBF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4AD9745-77F3-4D10-A4A5-AC8DDB299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3E100A41-3C2D-4AD6-B633-52FB727E2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11D03EFE-D2B8-42A0-884A-D5072EB99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2529A7E8-A605-4EE7-B648-D26412198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E2AF2F4-D16E-4310-A53B-61340040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149C372D-84E7-4560-BE7C-CAECCCDF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25FF683A-CEB6-4739-894F-FBE86294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43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902B77C-F497-4F5A-8568-83A3F716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7D688874-E6A3-4CF2-BC19-4CF55F433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AE67576C-4EE9-417E-A4CC-4A818000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3E333DD1-3128-4CC1-8EE4-0A8A037B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601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36E0A259-8598-436B-9D5B-9DAE0619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C62C1DFC-AE97-402C-919B-75334470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37136A82-EA90-4FCD-8831-E464F0578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34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0E55889-8296-41C1-867C-8A06FC8DB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E3B1816-E705-41D2-9AA7-1A441F2B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FD0A16E3-B5DA-4086-850D-2E29579EE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BD07E3C-05A4-4647-A4DA-422E2810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BB6CF97-9B22-4514-B0AF-CFB98048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FA4C69B-3D18-4F21-A634-6137B54E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72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6BD4677-E3EA-4A3F-9CD1-DEAF993F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1176A68E-170D-4273-BF7E-57CE48CEA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C8084E2-199C-4D94-B093-890A20656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94F00DD-3C0B-43A0-A5DC-45799F3B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1CCF14BD-F642-4015-85BC-FF646D61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40AD54D-33B7-40B1-AE63-AEDCD48E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649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7DC72576-711A-44F0-9F9A-3D34602D1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16CC93F2-BF08-4C21-BF7D-95BA1D5A4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F38CF95-AF72-4B3A-81F8-01AD3594F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E7FA-03E7-4C7E-AD59-B91077050743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90F85CC-AF68-474E-A656-5BE19BC01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84A2801-52A1-4073-9D81-804B7B346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BE7E-9C75-4820-9B2F-964A6E862B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31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7" name="P狗">
            <a:extLst>
              <a:ext uri="{FF2B5EF4-FFF2-40B4-BE49-F238E27FC236}">
                <a16:creationId xmlns:a16="http://schemas.microsoft.com/office/drawing/2014/main" xmlns="" id="{D6593910-3437-40A2-A3D7-0FE1B8F0856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95" y="5457411"/>
            <a:ext cx="606352" cy="606352"/>
          </a:xfrm>
          <a:prstGeom prst="rect">
            <a:avLst/>
          </a:prstGeom>
        </p:spPr>
      </p:pic>
      <p:grpSp>
        <p:nvGrpSpPr>
          <p:cNvPr id="498" name="P狗遮">
            <a:extLst>
              <a:ext uri="{FF2B5EF4-FFF2-40B4-BE49-F238E27FC236}">
                <a16:creationId xmlns:a16="http://schemas.microsoft.com/office/drawing/2014/main" xmlns="" id="{1B69CCA5-620D-4D59-90C4-28717FEF3325}"/>
              </a:ext>
            </a:extLst>
          </p:cNvPr>
          <p:cNvGrpSpPr/>
          <p:nvPr/>
        </p:nvGrpSpPr>
        <p:grpSpPr>
          <a:xfrm>
            <a:off x="90734" y="5507088"/>
            <a:ext cx="538347" cy="554916"/>
            <a:chOff x="1703571" y="28740"/>
            <a:chExt cx="538347" cy="554916"/>
          </a:xfrm>
        </p:grpSpPr>
        <p:sp>
          <p:nvSpPr>
            <p:cNvPr id="499" name="Q1狗遮">
              <a:extLst>
                <a:ext uri="{FF2B5EF4-FFF2-40B4-BE49-F238E27FC236}">
                  <a16:creationId xmlns:a16="http://schemas.microsoft.com/office/drawing/2014/main" xmlns="" id="{246AC3AC-9DEF-4B86-89C0-5B4B3110E137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00" name="點選">
              <a:extLst>
                <a:ext uri="{FF2B5EF4-FFF2-40B4-BE49-F238E27FC236}">
                  <a16:creationId xmlns:a16="http://schemas.microsoft.com/office/drawing/2014/main" xmlns="" id="{2E4D3CC8-5FE2-4A68-A5F7-EF523B4CBF21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01" name="P熊">
            <a:extLst>
              <a:ext uri="{FF2B5EF4-FFF2-40B4-BE49-F238E27FC236}">
                <a16:creationId xmlns:a16="http://schemas.microsoft.com/office/drawing/2014/main" xmlns="" id="{EFD8F905-1F9F-4B2A-90A0-100246E7810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709" y="5364913"/>
            <a:ext cx="686144" cy="686144"/>
          </a:xfrm>
          <a:prstGeom prst="rect">
            <a:avLst/>
          </a:prstGeom>
        </p:spPr>
      </p:pic>
      <p:grpSp>
        <p:nvGrpSpPr>
          <p:cNvPr id="502" name="P熊遮">
            <a:extLst>
              <a:ext uri="{FF2B5EF4-FFF2-40B4-BE49-F238E27FC236}">
                <a16:creationId xmlns:a16="http://schemas.microsoft.com/office/drawing/2014/main" xmlns="" id="{EB71EC4D-D3A4-41EA-B0DD-31B5D4F546B2}"/>
              </a:ext>
            </a:extLst>
          </p:cNvPr>
          <p:cNvGrpSpPr/>
          <p:nvPr/>
        </p:nvGrpSpPr>
        <p:grpSpPr>
          <a:xfrm>
            <a:off x="924088" y="5501594"/>
            <a:ext cx="510148" cy="546288"/>
            <a:chOff x="2255809" y="37368"/>
            <a:chExt cx="510148" cy="546288"/>
          </a:xfrm>
        </p:grpSpPr>
        <p:sp>
          <p:nvSpPr>
            <p:cNvPr id="503" name="Q1熊遮">
              <a:extLst>
                <a:ext uri="{FF2B5EF4-FFF2-40B4-BE49-F238E27FC236}">
                  <a16:creationId xmlns:a16="http://schemas.microsoft.com/office/drawing/2014/main" xmlns="" id="{C1136107-E771-41E1-9DD0-C7682B4B1F9A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4" name="點選">
              <a:extLst>
                <a:ext uri="{FF2B5EF4-FFF2-40B4-BE49-F238E27FC236}">
                  <a16:creationId xmlns:a16="http://schemas.microsoft.com/office/drawing/2014/main" xmlns="" id="{6D91C565-D0F4-4159-A9FD-6D8BCB3F5131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05" name="P貓">
            <a:extLst>
              <a:ext uri="{FF2B5EF4-FFF2-40B4-BE49-F238E27FC236}">
                <a16:creationId xmlns:a16="http://schemas.microsoft.com/office/drawing/2014/main" xmlns="" id="{D406DFBF-E3B9-4D84-A06C-AB882FD4F2C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44" y="6298690"/>
            <a:ext cx="601936" cy="601936"/>
          </a:xfrm>
          <a:prstGeom prst="rect">
            <a:avLst/>
          </a:prstGeom>
        </p:spPr>
      </p:pic>
      <p:grpSp>
        <p:nvGrpSpPr>
          <p:cNvPr id="506" name="P貓遮">
            <a:extLst>
              <a:ext uri="{FF2B5EF4-FFF2-40B4-BE49-F238E27FC236}">
                <a16:creationId xmlns:a16="http://schemas.microsoft.com/office/drawing/2014/main" xmlns="" id="{4D9574D0-2E53-46CA-A240-C36480E67CCA}"/>
              </a:ext>
            </a:extLst>
          </p:cNvPr>
          <p:cNvGrpSpPr/>
          <p:nvPr/>
        </p:nvGrpSpPr>
        <p:grpSpPr>
          <a:xfrm>
            <a:off x="95099" y="6124944"/>
            <a:ext cx="833118" cy="708952"/>
            <a:chOff x="1708593" y="576494"/>
            <a:chExt cx="533325" cy="499091"/>
          </a:xfrm>
        </p:grpSpPr>
        <p:sp>
          <p:nvSpPr>
            <p:cNvPr id="507" name="Q1貓遮">
              <a:extLst>
                <a:ext uri="{FF2B5EF4-FFF2-40B4-BE49-F238E27FC236}">
                  <a16:creationId xmlns:a16="http://schemas.microsoft.com/office/drawing/2014/main" xmlns="" id="{9041F771-D4DD-4452-A19E-38C3A2C6ADBF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8" name="點選">
              <a:extLst>
                <a:ext uri="{FF2B5EF4-FFF2-40B4-BE49-F238E27FC236}">
                  <a16:creationId xmlns:a16="http://schemas.microsoft.com/office/drawing/2014/main" xmlns="" id="{5360E9E4-A2D1-48AC-ACCA-F4E0F8E98AF5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09" name="P兔">
            <a:extLst>
              <a:ext uri="{FF2B5EF4-FFF2-40B4-BE49-F238E27FC236}">
                <a16:creationId xmlns:a16="http://schemas.microsoft.com/office/drawing/2014/main" xmlns="" id="{323426CB-C615-426B-BCB4-C91F007E393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109" y="6230693"/>
            <a:ext cx="621496" cy="621496"/>
          </a:xfrm>
          <a:prstGeom prst="rect">
            <a:avLst/>
          </a:prstGeom>
        </p:spPr>
      </p:pic>
      <p:grpSp>
        <p:nvGrpSpPr>
          <p:cNvPr id="510" name="P兔遮">
            <a:extLst>
              <a:ext uri="{FF2B5EF4-FFF2-40B4-BE49-F238E27FC236}">
                <a16:creationId xmlns:a16="http://schemas.microsoft.com/office/drawing/2014/main" xmlns="" id="{E0DA90EA-315E-4E6A-849F-E17798E69BD5}"/>
              </a:ext>
            </a:extLst>
          </p:cNvPr>
          <p:cNvGrpSpPr/>
          <p:nvPr/>
        </p:nvGrpSpPr>
        <p:grpSpPr>
          <a:xfrm>
            <a:off x="746239" y="5883489"/>
            <a:ext cx="658464" cy="939903"/>
            <a:chOff x="2214439" y="511176"/>
            <a:chExt cx="537628" cy="560454"/>
          </a:xfrm>
        </p:grpSpPr>
        <p:sp>
          <p:nvSpPr>
            <p:cNvPr id="511" name="Q1兔遮">
              <a:extLst>
                <a:ext uri="{FF2B5EF4-FFF2-40B4-BE49-F238E27FC236}">
                  <a16:creationId xmlns:a16="http://schemas.microsoft.com/office/drawing/2014/main" xmlns="" id="{4462A01A-BC39-4151-A713-E3FBC5B3B127}"/>
                </a:ext>
              </a:extLst>
            </p:cNvPr>
            <p:cNvSpPr/>
            <p:nvPr/>
          </p:nvSpPr>
          <p:spPr>
            <a:xfrm>
              <a:off x="2214439" y="511176"/>
              <a:ext cx="537628" cy="5526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2" name="點選">
              <a:extLst>
                <a:ext uri="{FF2B5EF4-FFF2-40B4-BE49-F238E27FC236}">
                  <a16:creationId xmlns:a16="http://schemas.microsoft.com/office/drawing/2014/main" xmlns="" id="{F75844D4-9370-4EA2-89D2-84CE9FD2DA1A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81" name="SA狗">
            <a:extLst>
              <a:ext uri="{FF2B5EF4-FFF2-40B4-BE49-F238E27FC236}">
                <a16:creationId xmlns:a16="http://schemas.microsoft.com/office/drawing/2014/main" xmlns="" id="{BEF99B49-93E8-4051-8F38-B277B621437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2700" y="5457411"/>
            <a:ext cx="606352" cy="606352"/>
          </a:xfrm>
          <a:prstGeom prst="rect">
            <a:avLst/>
          </a:prstGeom>
        </p:spPr>
      </p:pic>
      <p:grpSp>
        <p:nvGrpSpPr>
          <p:cNvPr id="482" name="SA狗遮">
            <a:extLst>
              <a:ext uri="{FF2B5EF4-FFF2-40B4-BE49-F238E27FC236}">
                <a16:creationId xmlns:a16="http://schemas.microsoft.com/office/drawing/2014/main" xmlns="" id="{35F42988-435F-4DF5-9EA8-4F9020F6CEA1}"/>
              </a:ext>
            </a:extLst>
          </p:cNvPr>
          <p:cNvGrpSpPr/>
          <p:nvPr/>
        </p:nvGrpSpPr>
        <p:grpSpPr>
          <a:xfrm>
            <a:off x="8268939" y="5507088"/>
            <a:ext cx="538347" cy="554916"/>
            <a:chOff x="1703571" y="28740"/>
            <a:chExt cx="538347" cy="554916"/>
          </a:xfrm>
        </p:grpSpPr>
        <p:sp>
          <p:nvSpPr>
            <p:cNvPr id="483" name="Q1狗遮">
              <a:extLst>
                <a:ext uri="{FF2B5EF4-FFF2-40B4-BE49-F238E27FC236}">
                  <a16:creationId xmlns:a16="http://schemas.microsoft.com/office/drawing/2014/main" xmlns="" id="{BC5B6B25-9336-45C5-9953-FEC22024D343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84" name="點選">
              <a:extLst>
                <a:ext uri="{FF2B5EF4-FFF2-40B4-BE49-F238E27FC236}">
                  <a16:creationId xmlns:a16="http://schemas.microsoft.com/office/drawing/2014/main" xmlns="" id="{04480EF2-25FF-483E-9FA4-B89C297955F2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85" name="SA熊">
            <a:extLst>
              <a:ext uri="{FF2B5EF4-FFF2-40B4-BE49-F238E27FC236}">
                <a16:creationId xmlns:a16="http://schemas.microsoft.com/office/drawing/2014/main" xmlns="" id="{228AE437-FE66-4B5E-A1C0-4C79E75900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2914" y="5364913"/>
            <a:ext cx="686144" cy="686144"/>
          </a:xfrm>
          <a:prstGeom prst="rect">
            <a:avLst/>
          </a:prstGeom>
        </p:spPr>
      </p:pic>
      <p:grpSp>
        <p:nvGrpSpPr>
          <p:cNvPr id="486" name="SA熊遮">
            <a:extLst>
              <a:ext uri="{FF2B5EF4-FFF2-40B4-BE49-F238E27FC236}">
                <a16:creationId xmlns:a16="http://schemas.microsoft.com/office/drawing/2014/main" xmlns="" id="{7437CD4F-3BE8-46AB-AE3D-8A3348320355}"/>
              </a:ext>
            </a:extLst>
          </p:cNvPr>
          <p:cNvGrpSpPr/>
          <p:nvPr/>
        </p:nvGrpSpPr>
        <p:grpSpPr>
          <a:xfrm>
            <a:off x="9102293" y="5501594"/>
            <a:ext cx="510148" cy="546288"/>
            <a:chOff x="2255809" y="37368"/>
            <a:chExt cx="510148" cy="546288"/>
          </a:xfrm>
        </p:grpSpPr>
        <p:sp>
          <p:nvSpPr>
            <p:cNvPr id="487" name="Q1熊遮">
              <a:extLst>
                <a:ext uri="{FF2B5EF4-FFF2-40B4-BE49-F238E27FC236}">
                  <a16:creationId xmlns:a16="http://schemas.microsoft.com/office/drawing/2014/main" xmlns="" id="{DE602603-3A0B-41BE-BA54-1CFED8A884F1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8" name="點選">
              <a:extLst>
                <a:ext uri="{FF2B5EF4-FFF2-40B4-BE49-F238E27FC236}">
                  <a16:creationId xmlns:a16="http://schemas.microsoft.com/office/drawing/2014/main" xmlns="" id="{C092B15A-09BC-4286-B773-7FEA8896D273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89" name="SA貓">
            <a:extLst>
              <a:ext uri="{FF2B5EF4-FFF2-40B4-BE49-F238E27FC236}">
                <a16:creationId xmlns:a16="http://schemas.microsoft.com/office/drawing/2014/main" xmlns="" id="{9D887271-F2CC-4B1C-BC25-9898D797252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9349" y="6298690"/>
            <a:ext cx="601936" cy="601936"/>
          </a:xfrm>
          <a:prstGeom prst="rect">
            <a:avLst/>
          </a:prstGeom>
        </p:spPr>
      </p:pic>
      <p:grpSp>
        <p:nvGrpSpPr>
          <p:cNvPr id="490" name="SA貓遮">
            <a:extLst>
              <a:ext uri="{FF2B5EF4-FFF2-40B4-BE49-F238E27FC236}">
                <a16:creationId xmlns:a16="http://schemas.microsoft.com/office/drawing/2014/main" xmlns="" id="{248DAD61-1C58-49F4-8102-605963CE09F4}"/>
              </a:ext>
            </a:extLst>
          </p:cNvPr>
          <p:cNvGrpSpPr/>
          <p:nvPr/>
        </p:nvGrpSpPr>
        <p:grpSpPr>
          <a:xfrm>
            <a:off x="8273304" y="6334804"/>
            <a:ext cx="533325" cy="499091"/>
            <a:chOff x="1708593" y="576494"/>
            <a:chExt cx="533325" cy="499091"/>
          </a:xfrm>
        </p:grpSpPr>
        <p:sp>
          <p:nvSpPr>
            <p:cNvPr id="491" name="Q1貓遮">
              <a:extLst>
                <a:ext uri="{FF2B5EF4-FFF2-40B4-BE49-F238E27FC236}">
                  <a16:creationId xmlns:a16="http://schemas.microsoft.com/office/drawing/2014/main" xmlns="" id="{F992B357-2FF5-4BFB-9A67-872C83742DC1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2" name="點選">
              <a:extLst>
                <a:ext uri="{FF2B5EF4-FFF2-40B4-BE49-F238E27FC236}">
                  <a16:creationId xmlns:a16="http://schemas.microsoft.com/office/drawing/2014/main" xmlns="" id="{FB22D922-0F71-4512-823A-F8C7892D3BD5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93" name="SA兔">
            <a:extLst>
              <a:ext uri="{FF2B5EF4-FFF2-40B4-BE49-F238E27FC236}">
                <a16:creationId xmlns:a16="http://schemas.microsoft.com/office/drawing/2014/main" xmlns="" id="{A7FB208F-B404-4AAF-B59F-FEADF66B04B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9314" y="6230693"/>
            <a:ext cx="621496" cy="621496"/>
          </a:xfrm>
          <a:prstGeom prst="rect">
            <a:avLst/>
          </a:prstGeom>
        </p:spPr>
      </p:pic>
      <p:grpSp>
        <p:nvGrpSpPr>
          <p:cNvPr id="494" name="SA兔遮">
            <a:extLst>
              <a:ext uri="{FF2B5EF4-FFF2-40B4-BE49-F238E27FC236}">
                <a16:creationId xmlns:a16="http://schemas.microsoft.com/office/drawing/2014/main" xmlns="" id="{6F6D3029-23DD-4079-8460-ED3C7FD8AFC7}"/>
              </a:ext>
            </a:extLst>
          </p:cNvPr>
          <p:cNvGrpSpPr/>
          <p:nvPr/>
        </p:nvGrpSpPr>
        <p:grpSpPr>
          <a:xfrm>
            <a:off x="9045280" y="6262938"/>
            <a:ext cx="537628" cy="560454"/>
            <a:chOff x="2214439" y="511176"/>
            <a:chExt cx="537628" cy="560454"/>
          </a:xfrm>
        </p:grpSpPr>
        <p:sp>
          <p:nvSpPr>
            <p:cNvPr id="495" name="Q1兔遮">
              <a:extLst>
                <a:ext uri="{FF2B5EF4-FFF2-40B4-BE49-F238E27FC236}">
                  <a16:creationId xmlns:a16="http://schemas.microsoft.com/office/drawing/2014/main" xmlns="" id="{8CCCE633-DB6C-4BFC-B00D-5A4F2197246D}"/>
                </a:ext>
              </a:extLst>
            </p:cNvPr>
            <p:cNvSpPr/>
            <p:nvPr/>
          </p:nvSpPr>
          <p:spPr>
            <a:xfrm>
              <a:off x="2214439" y="511176"/>
              <a:ext cx="537628" cy="5526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6" name="點選">
              <a:extLst>
                <a:ext uri="{FF2B5EF4-FFF2-40B4-BE49-F238E27FC236}">
                  <a16:creationId xmlns:a16="http://schemas.microsoft.com/office/drawing/2014/main" xmlns="" id="{F5239D55-A654-4C8E-9523-2D09F034D536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61" name="JAIL狗">
            <a:extLst>
              <a:ext uri="{FF2B5EF4-FFF2-40B4-BE49-F238E27FC236}">
                <a16:creationId xmlns:a16="http://schemas.microsoft.com/office/drawing/2014/main" xmlns="" id="{C3A1AACD-613F-427F-87B1-74E003863F8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2700" y="-20937"/>
            <a:ext cx="606352" cy="606352"/>
          </a:xfrm>
          <a:prstGeom prst="rect">
            <a:avLst/>
          </a:prstGeom>
        </p:spPr>
      </p:pic>
      <p:grpSp>
        <p:nvGrpSpPr>
          <p:cNvPr id="462" name="JAIL狗遮">
            <a:extLst>
              <a:ext uri="{FF2B5EF4-FFF2-40B4-BE49-F238E27FC236}">
                <a16:creationId xmlns:a16="http://schemas.microsoft.com/office/drawing/2014/main" xmlns="" id="{B4B7820E-D6B5-4723-B4B7-C5D71B10819B}"/>
              </a:ext>
            </a:extLst>
          </p:cNvPr>
          <p:cNvGrpSpPr/>
          <p:nvPr/>
        </p:nvGrpSpPr>
        <p:grpSpPr>
          <a:xfrm>
            <a:off x="8268939" y="28740"/>
            <a:ext cx="538347" cy="554916"/>
            <a:chOff x="1703571" y="28740"/>
            <a:chExt cx="538347" cy="554916"/>
          </a:xfrm>
        </p:grpSpPr>
        <p:sp>
          <p:nvSpPr>
            <p:cNvPr id="463" name="Q1狗遮">
              <a:extLst>
                <a:ext uri="{FF2B5EF4-FFF2-40B4-BE49-F238E27FC236}">
                  <a16:creationId xmlns:a16="http://schemas.microsoft.com/office/drawing/2014/main" xmlns="" id="{0CB3143F-4FAF-415B-8870-DDFD76065457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64" name="點選">
              <a:extLst>
                <a:ext uri="{FF2B5EF4-FFF2-40B4-BE49-F238E27FC236}">
                  <a16:creationId xmlns:a16="http://schemas.microsoft.com/office/drawing/2014/main" xmlns="" id="{DF898682-1440-4ED1-B0A6-9E01E2529297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65" name="JAIL熊">
            <a:extLst>
              <a:ext uri="{FF2B5EF4-FFF2-40B4-BE49-F238E27FC236}">
                <a16:creationId xmlns:a16="http://schemas.microsoft.com/office/drawing/2014/main" xmlns="" id="{C59905DA-F62B-4E1E-91C6-2452B525E97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2914" y="-113435"/>
            <a:ext cx="686144" cy="686144"/>
          </a:xfrm>
          <a:prstGeom prst="rect">
            <a:avLst/>
          </a:prstGeom>
        </p:spPr>
      </p:pic>
      <p:grpSp>
        <p:nvGrpSpPr>
          <p:cNvPr id="466" name="JAIL熊遮">
            <a:extLst>
              <a:ext uri="{FF2B5EF4-FFF2-40B4-BE49-F238E27FC236}">
                <a16:creationId xmlns:a16="http://schemas.microsoft.com/office/drawing/2014/main" xmlns="" id="{FDF694D9-2FD0-4ECD-A919-43CEA110B7AD}"/>
              </a:ext>
            </a:extLst>
          </p:cNvPr>
          <p:cNvGrpSpPr/>
          <p:nvPr/>
        </p:nvGrpSpPr>
        <p:grpSpPr>
          <a:xfrm>
            <a:off x="9102293" y="23246"/>
            <a:ext cx="510148" cy="546288"/>
            <a:chOff x="2255809" y="37368"/>
            <a:chExt cx="510148" cy="546288"/>
          </a:xfrm>
        </p:grpSpPr>
        <p:sp>
          <p:nvSpPr>
            <p:cNvPr id="467" name="Q1熊遮">
              <a:extLst>
                <a:ext uri="{FF2B5EF4-FFF2-40B4-BE49-F238E27FC236}">
                  <a16:creationId xmlns:a16="http://schemas.microsoft.com/office/drawing/2014/main" xmlns="" id="{3BE26C43-E688-4D31-9CA1-4E152F72BB61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8" name="點選">
              <a:extLst>
                <a:ext uri="{FF2B5EF4-FFF2-40B4-BE49-F238E27FC236}">
                  <a16:creationId xmlns:a16="http://schemas.microsoft.com/office/drawing/2014/main" xmlns="" id="{96C63069-7187-4F55-B50A-712D8204C4BE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69" name="JAIL貓">
            <a:extLst>
              <a:ext uri="{FF2B5EF4-FFF2-40B4-BE49-F238E27FC236}">
                <a16:creationId xmlns:a16="http://schemas.microsoft.com/office/drawing/2014/main" xmlns="" id="{CEB61027-093A-4DF4-86F9-91353C2F125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9349" y="820342"/>
            <a:ext cx="601936" cy="601936"/>
          </a:xfrm>
          <a:prstGeom prst="rect">
            <a:avLst/>
          </a:prstGeom>
        </p:spPr>
      </p:pic>
      <p:grpSp>
        <p:nvGrpSpPr>
          <p:cNvPr id="470" name="JAIL貓遮">
            <a:extLst>
              <a:ext uri="{FF2B5EF4-FFF2-40B4-BE49-F238E27FC236}">
                <a16:creationId xmlns:a16="http://schemas.microsoft.com/office/drawing/2014/main" xmlns="" id="{68A16F2B-E430-488D-A0AD-E36C73623B0D}"/>
              </a:ext>
            </a:extLst>
          </p:cNvPr>
          <p:cNvGrpSpPr/>
          <p:nvPr/>
        </p:nvGrpSpPr>
        <p:grpSpPr>
          <a:xfrm>
            <a:off x="8273304" y="856456"/>
            <a:ext cx="533325" cy="499091"/>
            <a:chOff x="1708593" y="576494"/>
            <a:chExt cx="533325" cy="499091"/>
          </a:xfrm>
        </p:grpSpPr>
        <p:sp>
          <p:nvSpPr>
            <p:cNvPr id="471" name="Q1貓遮">
              <a:extLst>
                <a:ext uri="{FF2B5EF4-FFF2-40B4-BE49-F238E27FC236}">
                  <a16:creationId xmlns:a16="http://schemas.microsoft.com/office/drawing/2014/main" xmlns="" id="{6C032393-0870-43F3-93CA-2C2C6FB59F59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2" name="點選">
              <a:extLst>
                <a:ext uri="{FF2B5EF4-FFF2-40B4-BE49-F238E27FC236}">
                  <a16:creationId xmlns:a16="http://schemas.microsoft.com/office/drawing/2014/main" xmlns="" id="{18946BCF-83BA-4036-9888-120B16213E02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73" name="JAIL兔">
            <a:extLst>
              <a:ext uri="{FF2B5EF4-FFF2-40B4-BE49-F238E27FC236}">
                <a16:creationId xmlns:a16="http://schemas.microsoft.com/office/drawing/2014/main" xmlns="" id="{BB06AE92-5D0A-4921-B730-ED8A55AE62E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9314" y="752345"/>
            <a:ext cx="621496" cy="621496"/>
          </a:xfrm>
          <a:prstGeom prst="rect">
            <a:avLst/>
          </a:prstGeom>
        </p:spPr>
      </p:pic>
      <p:grpSp>
        <p:nvGrpSpPr>
          <p:cNvPr id="474" name="JAIL兔遮">
            <a:extLst>
              <a:ext uri="{FF2B5EF4-FFF2-40B4-BE49-F238E27FC236}">
                <a16:creationId xmlns:a16="http://schemas.microsoft.com/office/drawing/2014/main" xmlns="" id="{E451DEA0-4418-4434-ADCE-B2D1F7368091}"/>
              </a:ext>
            </a:extLst>
          </p:cNvPr>
          <p:cNvGrpSpPr/>
          <p:nvPr/>
        </p:nvGrpSpPr>
        <p:grpSpPr>
          <a:xfrm>
            <a:off x="9045280" y="784590"/>
            <a:ext cx="537628" cy="560454"/>
            <a:chOff x="2214439" y="511176"/>
            <a:chExt cx="537628" cy="560454"/>
          </a:xfrm>
        </p:grpSpPr>
        <p:sp>
          <p:nvSpPr>
            <p:cNvPr id="475" name="Q1兔遮">
              <a:extLst>
                <a:ext uri="{FF2B5EF4-FFF2-40B4-BE49-F238E27FC236}">
                  <a16:creationId xmlns:a16="http://schemas.microsoft.com/office/drawing/2014/main" xmlns="" id="{48D8A04C-E1CA-47B5-9A6B-2F81B1F9F209}"/>
                </a:ext>
              </a:extLst>
            </p:cNvPr>
            <p:cNvSpPr/>
            <p:nvPr/>
          </p:nvSpPr>
          <p:spPr>
            <a:xfrm>
              <a:off x="2214439" y="511176"/>
              <a:ext cx="537628" cy="5526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6" name="點選">
              <a:extLst>
                <a:ext uri="{FF2B5EF4-FFF2-40B4-BE49-F238E27FC236}">
                  <a16:creationId xmlns:a16="http://schemas.microsoft.com/office/drawing/2014/main" xmlns="" id="{BFA992CF-D7D1-4EAA-A4D1-BDE94EA171A8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50" name="開始狗">
            <a:extLst>
              <a:ext uri="{FF2B5EF4-FFF2-40B4-BE49-F238E27FC236}">
                <a16:creationId xmlns:a16="http://schemas.microsoft.com/office/drawing/2014/main" xmlns="" id="{D14FAA93-D4A0-4750-952E-88FBF7E9851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79" y="-20937"/>
            <a:ext cx="606352" cy="606352"/>
          </a:xfrm>
          <a:prstGeom prst="rect">
            <a:avLst/>
          </a:prstGeom>
        </p:spPr>
      </p:pic>
      <p:grpSp>
        <p:nvGrpSpPr>
          <p:cNvPr id="451" name="開始狗遮">
            <a:extLst>
              <a:ext uri="{FF2B5EF4-FFF2-40B4-BE49-F238E27FC236}">
                <a16:creationId xmlns:a16="http://schemas.microsoft.com/office/drawing/2014/main" xmlns="" id="{DD930EF3-8CB8-4570-AF0A-021E4326C7BF}"/>
              </a:ext>
            </a:extLst>
          </p:cNvPr>
          <p:cNvGrpSpPr/>
          <p:nvPr/>
        </p:nvGrpSpPr>
        <p:grpSpPr>
          <a:xfrm>
            <a:off x="88218" y="28740"/>
            <a:ext cx="538347" cy="554916"/>
            <a:chOff x="1703571" y="28740"/>
            <a:chExt cx="538347" cy="554916"/>
          </a:xfrm>
        </p:grpSpPr>
        <p:sp>
          <p:nvSpPr>
            <p:cNvPr id="452" name="Q1狗遮">
              <a:extLst>
                <a:ext uri="{FF2B5EF4-FFF2-40B4-BE49-F238E27FC236}">
                  <a16:creationId xmlns:a16="http://schemas.microsoft.com/office/drawing/2014/main" xmlns="" id="{E6539A2B-8D89-41DE-B93A-8D04AA8AF887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53" name="點選">
              <a:extLst>
                <a:ext uri="{FF2B5EF4-FFF2-40B4-BE49-F238E27FC236}">
                  <a16:creationId xmlns:a16="http://schemas.microsoft.com/office/drawing/2014/main" xmlns="" id="{8CAF194C-A4A6-404E-9EDD-442578E319C6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46" name="開始熊">
            <a:extLst>
              <a:ext uri="{FF2B5EF4-FFF2-40B4-BE49-F238E27FC236}">
                <a16:creationId xmlns:a16="http://schemas.microsoft.com/office/drawing/2014/main" xmlns="" id="{8B3A62CE-F9B3-44F8-A09E-3E2AAD65C7A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193" y="-113435"/>
            <a:ext cx="686144" cy="686144"/>
          </a:xfrm>
          <a:prstGeom prst="rect">
            <a:avLst/>
          </a:prstGeom>
        </p:spPr>
      </p:pic>
      <p:grpSp>
        <p:nvGrpSpPr>
          <p:cNvPr id="447" name="開始熊遮">
            <a:extLst>
              <a:ext uri="{FF2B5EF4-FFF2-40B4-BE49-F238E27FC236}">
                <a16:creationId xmlns:a16="http://schemas.microsoft.com/office/drawing/2014/main" xmlns="" id="{FD6C61F5-BFB5-43AB-B716-D89B04F101DB}"/>
              </a:ext>
            </a:extLst>
          </p:cNvPr>
          <p:cNvGrpSpPr/>
          <p:nvPr/>
        </p:nvGrpSpPr>
        <p:grpSpPr>
          <a:xfrm>
            <a:off x="921572" y="23246"/>
            <a:ext cx="510148" cy="546288"/>
            <a:chOff x="2255809" y="37368"/>
            <a:chExt cx="510148" cy="546288"/>
          </a:xfrm>
        </p:grpSpPr>
        <p:sp>
          <p:nvSpPr>
            <p:cNvPr id="448" name="Q1熊遮">
              <a:extLst>
                <a:ext uri="{FF2B5EF4-FFF2-40B4-BE49-F238E27FC236}">
                  <a16:creationId xmlns:a16="http://schemas.microsoft.com/office/drawing/2014/main" xmlns="" id="{5BBBFE50-42F0-4065-B01F-CEF444DFC4B9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9" name="點選">
              <a:extLst>
                <a:ext uri="{FF2B5EF4-FFF2-40B4-BE49-F238E27FC236}">
                  <a16:creationId xmlns:a16="http://schemas.microsoft.com/office/drawing/2014/main" xmlns="" id="{20A80E8A-C95E-43F2-8715-9F600B7B4A0A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42" name="開始貓">
            <a:extLst>
              <a:ext uri="{FF2B5EF4-FFF2-40B4-BE49-F238E27FC236}">
                <a16:creationId xmlns:a16="http://schemas.microsoft.com/office/drawing/2014/main" xmlns="" id="{EA8A8490-460B-46B7-8470-8E15D20F72A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28" y="820342"/>
            <a:ext cx="601936" cy="601936"/>
          </a:xfrm>
          <a:prstGeom prst="rect">
            <a:avLst/>
          </a:prstGeom>
        </p:spPr>
      </p:pic>
      <p:grpSp>
        <p:nvGrpSpPr>
          <p:cNvPr id="443" name="開始貓遮">
            <a:extLst>
              <a:ext uri="{FF2B5EF4-FFF2-40B4-BE49-F238E27FC236}">
                <a16:creationId xmlns:a16="http://schemas.microsoft.com/office/drawing/2014/main" xmlns="" id="{2B2A4CE3-5B89-422E-974B-7B23B4F7CACE}"/>
              </a:ext>
            </a:extLst>
          </p:cNvPr>
          <p:cNvGrpSpPr/>
          <p:nvPr/>
        </p:nvGrpSpPr>
        <p:grpSpPr>
          <a:xfrm>
            <a:off x="92583" y="856456"/>
            <a:ext cx="533325" cy="499091"/>
            <a:chOff x="1708593" y="576494"/>
            <a:chExt cx="533325" cy="499091"/>
          </a:xfrm>
        </p:grpSpPr>
        <p:sp>
          <p:nvSpPr>
            <p:cNvPr id="444" name="Q1貓遮">
              <a:extLst>
                <a:ext uri="{FF2B5EF4-FFF2-40B4-BE49-F238E27FC236}">
                  <a16:creationId xmlns:a16="http://schemas.microsoft.com/office/drawing/2014/main" xmlns="" id="{7A667D59-BDF5-478B-9A4F-73A1CE907C67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5" name="點選">
              <a:extLst>
                <a:ext uri="{FF2B5EF4-FFF2-40B4-BE49-F238E27FC236}">
                  <a16:creationId xmlns:a16="http://schemas.microsoft.com/office/drawing/2014/main" xmlns="" id="{975539B6-3C71-4E65-91D7-75F85B2AE7D3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38" name="開始兔">
            <a:extLst>
              <a:ext uri="{FF2B5EF4-FFF2-40B4-BE49-F238E27FC236}">
                <a16:creationId xmlns:a16="http://schemas.microsoft.com/office/drawing/2014/main" xmlns="" id="{7D2D1576-B811-47F2-A7A6-7DC16E24CE6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593" y="752345"/>
            <a:ext cx="621496" cy="621496"/>
          </a:xfrm>
          <a:prstGeom prst="rect">
            <a:avLst/>
          </a:prstGeom>
        </p:spPr>
      </p:pic>
      <p:grpSp>
        <p:nvGrpSpPr>
          <p:cNvPr id="439" name="開始兔遮">
            <a:extLst>
              <a:ext uri="{FF2B5EF4-FFF2-40B4-BE49-F238E27FC236}">
                <a16:creationId xmlns:a16="http://schemas.microsoft.com/office/drawing/2014/main" xmlns="" id="{32772D98-9721-4462-B6B7-F577D906F993}"/>
              </a:ext>
            </a:extLst>
          </p:cNvPr>
          <p:cNvGrpSpPr/>
          <p:nvPr/>
        </p:nvGrpSpPr>
        <p:grpSpPr>
          <a:xfrm>
            <a:off x="864559" y="784590"/>
            <a:ext cx="537628" cy="560454"/>
            <a:chOff x="2214439" y="511176"/>
            <a:chExt cx="537628" cy="560454"/>
          </a:xfrm>
        </p:grpSpPr>
        <p:sp>
          <p:nvSpPr>
            <p:cNvPr id="440" name="Q1兔遮">
              <a:extLst>
                <a:ext uri="{FF2B5EF4-FFF2-40B4-BE49-F238E27FC236}">
                  <a16:creationId xmlns:a16="http://schemas.microsoft.com/office/drawing/2014/main" xmlns="" id="{207318F2-6C49-4823-B2F4-706DD7F90849}"/>
                </a:ext>
              </a:extLst>
            </p:cNvPr>
            <p:cNvSpPr/>
            <p:nvPr/>
          </p:nvSpPr>
          <p:spPr>
            <a:xfrm>
              <a:off x="2214439" y="511176"/>
              <a:ext cx="537628" cy="5526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1" name="點選">
              <a:extLst>
                <a:ext uri="{FF2B5EF4-FFF2-40B4-BE49-F238E27FC236}">
                  <a16:creationId xmlns:a16="http://schemas.microsoft.com/office/drawing/2014/main" xmlns="" id="{12099266-F9AD-4843-A91C-7C12E51C54B7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21" name="Q16狗">
            <a:extLst>
              <a:ext uri="{FF2B5EF4-FFF2-40B4-BE49-F238E27FC236}">
                <a16:creationId xmlns:a16="http://schemas.microsoft.com/office/drawing/2014/main" xmlns="" id="{7DD0CA99-0247-4FA3-AC83-E1C47146DD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4" y="1594153"/>
            <a:ext cx="606352" cy="606352"/>
          </a:xfrm>
          <a:prstGeom prst="rect">
            <a:avLst/>
          </a:prstGeom>
        </p:spPr>
      </p:pic>
      <p:pic>
        <p:nvPicPr>
          <p:cNvPr id="422" name="Q16熊">
            <a:extLst>
              <a:ext uri="{FF2B5EF4-FFF2-40B4-BE49-F238E27FC236}">
                <a16:creationId xmlns:a16="http://schemas.microsoft.com/office/drawing/2014/main" xmlns="" id="{F9BB7414-C994-4D57-8BF1-AF24AA1989D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357" y="1512602"/>
            <a:ext cx="686144" cy="686144"/>
          </a:xfrm>
          <a:prstGeom prst="rect">
            <a:avLst/>
          </a:prstGeom>
        </p:spPr>
      </p:pic>
      <p:pic>
        <p:nvPicPr>
          <p:cNvPr id="423" name="Q16貓">
            <a:extLst>
              <a:ext uri="{FF2B5EF4-FFF2-40B4-BE49-F238E27FC236}">
                <a16:creationId xmlns:a16="http://schemas.microsoft.com/office/drawing/2014/main" xmlns="" id="{58E80749-F789-45B3-B7DE-CE64B52E9E3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0" y="2155470"/>
            <a:ext cx="601936" cy="601936"/>
          </a:xfrm>
          <a:prstGeom prst="rect">
            <a:avLst/>
          </a:prstGeom>
        </p:spPr>
      </p:pic>
      <p:pic>
        <p:nvPicPr>
          <p:cNvPr id="424" name="Q16兔">
            <a:extLst>
              <a:ext uri="{FF2B5EF4-FFF2-40B4-BE49-F238E27FC236}">
                <a16:creationId xmlns:a16="http://schemas.microsoft.com/office/drawing/2014/main" xmlns="" id="{16DEC5F9-754F-403B-95F9-185CA7A9AF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225" y="2094021"/>
            <a:ext cx="621496" cy="621496"/>
          </a:xfrm>
          <a:prstGeom prst="rect">
            <a:avLst/>
          </a:prstGeom>
        </p:spPr>
      </p:pic>
      <p:grpSp>
        <p:nvGrpSpPr>
          <p:cNvPr id="425" name="Q16狗遮">
            <a:extLst>
              <a:ext uri="{FF2B5EF4-FFF2-40B4-BE49-F238E27FC236}">
                <a16:creationId xmlns:a16="http://schemas.microsoft.com/office/drawing/2014/main" xmlns="" id="{25D21047-30EE-4159-90CE-1A0DB38C83D7}"/>
              </a:ext>
            </a:extLst>
          </p:cNvPr>
          <p:cNvGrpSpPr/>
          <p:nvPr/>
        </p:nvGrpSpPr>
        <p:grpSpPr>
          <a:xfrm>
            <a:off x="85323" y="1643830"/>
            <a:ext cx="538347" cy="554916"/>
            <a:chOff x="1703571" y="28740"/>
            <a:chExt cx="538347" cy="554916"/>
          </a:xfrm>
        </p:grpSpPr>
        <p:sp>
          <p:nvSpPr>
            <p:cNvPr id="426" name="狗遮">
              <a:extLst>
                <a:ext uri="{FF2B5EF4-FFF2-40B4-BE49-F238E27FC236}">
                  <a16:creationId xmlns:a16="http://schemas.microsoft.com/office/drawing/2014/main" xmlns="" id="{828D0BEA-8398-417A-BA02-D687F1E3A807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7" name="點選">
              <a:extLst>
                <a:ext uri="{FF2B5EF4-FFF2-40B4-BE49-F238E27FC236}">
                  <a16:creationId xmlns:a16="http://schemas.microsoft.com/office/drawing/2014/main" xmlns="" id="{0565B55D-A2A1-4C26-BA7B-7567480A7C33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28" name="Q16熊遮">
            <a:extLst>
              <a:ext uri="{FF2B5EF4-FFF2-40B4-BE49-F238E27FC236}">
                <a16:creationId xmlns:a16="http://schemas.microsoft.com/office/drawing/2014/main" xmlns="" id="{A8A2E862-A919-4189-B919-40E4B1E43BA1}"/>
              </a:ext>
            </a:extLst>
          </p:cNvPr>
          <p:cNvGrpSpPr/>
          <p:nvPr/>
        </p:nvGrpSpPr>
        <p:grpSpPr>
          <a:xfrm>
            <a:off x="653436" y="1649283"/>
            <a:ext cx="510148" cy="546288"/>
            <a:chOff x="2255809" y="37368"/>
            <a:chExt cx="510148" cy="546288"/>
          </a:xfrm>
        </p:grpSpPr>
        <p:sp>
          <p:nvSpPr>
            <p:cNvPr id="429" name="熊遮">
              <a:extLst>
                <a:ext uri="{FF2B5EF4-FFF2-40B4-BE49-F238E27FC236}">
                  <a16:creationId xmlns:a16="http://schemas.microsoft.com/office/drawing/2014/main" xmlns="" id="{5A5BB9BF-3737-4BF0-A97E-CD49C3284339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0" name="點選">
              <a:extLst>
                <a:ext uri="{FF2B5EF4-FFF2-40B4-BE49-F238E27FC236}">
                  <a16:creationId xmlns:a16="http://schemas.microsoft.com/office/drawing/2014/main" xmlns="" id="{B4D08B0C-C2E8-4B58-A3A4-C624D81AF650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31" name="Q16貓遮">
            <a:extLst>
              <a:ext uri="{FF2B5EF4-FFF2-40B4-BE49-F238E27FC236}">
                <a16:creationId xmlns:a16="http://schemas.microsoft.com/office/drawing/2014/main" xmlns="" id="{9BCEB9E9-B0C7-4E59-B044-1C217F52E493}"/>
              </a:ext>
            </a:extLst>
          </p:cNvPr>
          <p:cNvGrpSpPr/>
          <p:nvPr/>
        </p:nvGrpSpPr>
        <p:grpSpPr>
          <a:xfrm>
            <a:off x="90345" y="2204284"/>
            <a:ext cx="533325" cy="499091"/>
            <a:chOff x="1708593" y="576494"/>
            <a:chExt cx="533325" cy="499091"/>
          </a:xfrm>
        </p:grpSpPr>
        <p:sp>
          <p:nvSpPr>
            <p:cNvPr id="432" name="貓遮">
              <a:extLst>
                <a:ext uri="{FF2B5EF4-FFF2-40B4-BE49-F238E27FC236}">
                  <a16:creationId xmlns:a16="http://schemas.microsoft.com/office/drawing/2014/main" xmlns="" id="{ED1E6A09-FCBE-4D59-B59C-F825DA1B5D54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3" name="點選">
              <a:extLst>
                <a:ext uri="{FF2B5EF4-FFF2-40B4-BE49-F238E27FC236}">
                  <a16:creationId xmlns:a16="http://schemas.microsoft.com/office/drawing/2014/main" xmlns="" id="{C87008A7-54F7-4428-A317-BB7D413DD5B6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34" name="Q16兔遮">
            <a:extLst>
              <a:ext uri="{FF2B5EF4-FFF2-40B4-BE49-F238E27FC236}">
                <a16:creationId xmlns:a16="http://schemas.microsoft.com/office/drawing/2014/main" xmlns="" id="{0F45D7A1-2CF3-4329-A7E3-FCE50475075D}"/>
              </a:ext>
            </a:extLst>
          </p:cNvPr>
          <p:cNvGrpSpPr/>
          <p:nvPr/>
        </p:nvGrpSpPr>
        <p:grpSpPr>
          <a:xfrm>
            <a:off x="620847" y="2204284"/>
            <a:ext cx="525672" cy="495136"/>
            <a:chOff x="2226395" y="576494"/>
            <a:chExt cx="525672" cy="495136"/>
          </a:xfrm>
        </p:grpSpPr>
        <p:sp>
          <p:nvSpPr>
            <p:cNvPr id="435" name="兔遮">
              <a:extLst>
                <a:ext uri="{FF2B5EF4-FFF2-40B4-BE49-F238E27FC236}">
                  <a16:creationId xmlns:a16="http://schemas.microsoft.com/office/drawing/2014/main" xmlns="" id="{851EE495-63C0-4E0C-AD08-44A5F3911523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6" name="點選">
              <a:extLst>
                <a:ext uri="{FF2B5EF4-FFF2-40B4-BE49-F238E27FC236}">
                  <a16:creationId xmlns:a16="http://schemas.microsoft.com/office/drawing/2014/main" xmlns="" id="{97A51113-0C2A-48DF-B7DC-AB05D6CCEFBD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405" name="Q15狗">
            <a:extLst>
              <a:ext uri="{FF2B5EF4-FFF2-40B4-BE49-F238E27FC236}">
                <a16:creationId xmlns:a16="http://schemas.microsoft.com/office/drawing/2014/main" xmlns="" id="{9B667600-1D86-4A32-91AA-757628F5099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4" y="2906917"/>
            <a:ext cx="606352" cy="606352"/>
          </a:xfrm>
          <a:prstGeom prst="rect">
            <a:avLst/>
          </a:prstGeom>
        </p:spPr>
      </p:pic>
      <p:pic>
        <p:nvPicPr>
          <p:cNvPr id="406" name="Q15熊">
            <a:extLst>
              <a:ext uri="{FF2B5EF4-FFF2-40B4-BE49-F238E27FC236}">
                <a16:creationId xmlns:a16="http://schemas.microsoft.com/office/drawing/2014/main" xmlns="" id="{8EAF30A4-2C91-4E59-A91C-BABADB7E8C9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357" y="2825366"/>
            <a:ext cx="686144" cy="686144"/>
          </a:xfrm>
          <a:prstGeom prst="rect">
            <a:avLst/>
          </a:prstGeom>
        </p:spPr>
      </p:pic>
      <p:pic>
        <p:nvPicPr>
          <p:cNvPr id="407" name="Q15貓">
            <a:extLst>
              <a:ext uri="{FF2B5EF4-FFF2-40B4-BE49-F238E27FC236}">
                <a16:creationId xmlns:a16="http://schemas.microsoft.com/office/drawing/2014/main" xmlns="" id="{8523FF29-F4A6-4928-9302-7082758E853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0" y="3468234"/>
            <a:ext cx="601936" cy="601936"/>
          </a:xfrm>
          <a:prstGeom prst="rect">
            <a:avLst/>
          </a:prstGeom>
        </p:spPr>
      </p:pic>
      <p:pic>
        <p:nvPicPr>
          <p:cNvPr id="408" name="Q15兔">
            <a:extLst>
              <a:ext uri="{FF2B5EF4-FFF2-40B4-BE49-F238E27FC236}">
                <a16:creationId xmlns:a16="http://schemas.microsoft.com/office/drawing/2014/main" xmlns="" id="{2EDE951D-0D99-4784-A1D9-C35C7161646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225" y="3406785"/>
            <a:ext cx="621496" cy="621496"/>
          </a:xfrm>
          <a:prstGeom prst="rect">
            <a:avLst/>
          </a:prstGeom>
        </p:spPr>
      </p:pic>
      <p:grpSp>
        <p:nvGrpSpPr>
          <p:cNvPr id="409" name="Q15狗遮">
            <a:extLst>
              <a:ext uri="{FF2B5EF4-FFF2-40B4-BE49-F238E27FC236}">
                <a16:creationId xmlns:a16="http://schemas.microsoft.com/office/drawing/2014/main" xmlns="" id="{4861F491-8005-4CF7-A46C-5A454AE41597}"/>
              </a:ext>
            </a:extLst>
          </p:cNvPr>
          <p:cNvGrpSpPr/>
          <p:nvPr/>
        </p:nvGrpSpPr>
        <p:grpSpPr>
          <a:xfrm>
            <a:off x="85323" y="2956594"/>
            <a:ext cx="538347" cy="554916"/>
            <a:chOff x="1703571" y="28740"/>
            <a:chExt cx="538347" cy="554916"/>
          </a:xfrm>
        </p:grpSpPr>
        <p:sp>
          <p:nvSpPr>
            <p:cNvPr id="410" name="狗遮">
              <a:extLst>
                <a:ext uri="{FF2B5EF4-FFF2-40B4-BE49-F238E27FC236}">
                  <a16:creationId xmlns:a16="http://schemas.microsoft.com/office/drawing/2014/main" xmlns="" id="{D0FA909C-224A-43C9-8ED3-5D236041B0F4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11" name="點選">
              <a:extLst>
                <a:ext uri="{FF2B5EF4-FFF2-40B4-BE49-F238E27FC236}">
                  <a16:creationId xmlns:a16="http://schemas.microsoft.com/office/drawing/2014/main" xmlns="" id="{FF340142-4ED3-466E-A7C5-69983799221A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12" name="Q15熊遮">
            <a:extLst>
              <a:ext uri="{FF2B5EF4-FFF2-40B4-BE49-F238E27FC236}">
                <a16:creationId xmlns:a16="http://schemas.microsoft.com/office/drawing/2014/main" xmlns="" id="{6B039FEB-F3A6-4703-B092-6AAB955B645F}"/>
              </a:ext>
            </a:extLst>
          </p:cNvPr>
          <p:cNvGrpSpPr/>
          <p:nvPr/>
        </p:nvGrpSpPr>
        <p:grpSpPr>
          <a:xfrm>
            <a:off x="653436" y="2962047"/>
            <a:ext cx="510148" cy="546288"/>
            <a:chOff x="2255809" y="37368"/>
            <a:chExt cx="510148" cy="546288"/>
          </a:xfrm>
        </p:grpSpPr>
        <p:sp>
          <p:nvSpPr>
            <p:cNvPr id="413" name="熊遮">
              <a:extLst>
                <a:ext uri="{FF2B5EF4-FFF2-40B4-BE49-F238E27FC236}">
                  <a16:creationId xmlns:a16="http://schemas.microsoft.com/office/drawing/2014/main" xmlns="" id="{E28AD39A-866D-43D1-8DE5-E6CCEEBBCF8B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4" name="點選">
              <a:extLst>
                <a:ext uri="{FF2B5EF4-FFF2-40B4-BE49-F238E27FC236}">
                  <a16:creationId xmlns:a16="http://schemas.microsoft.com/office/drawing/2014/main" xmlns="" id="{6DD31A28-6F4F-414F-9F2F-410DD631304C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15" name="Q15貓遮">
            <a:extLst>
              <a:ext uri="{FF2B5EF4-FFF2-40B4-BE49-F238E27FC236}">
                <a16:creationId xmlns:a16="http://schemas.microsoft.com/office/drawing/2014/main" xmlns="" id="{61F25B52-B961-4759-8B22-20DAF1711E4D}"/>
              </a:ext>
            </a:extLst>
          </p:cNvPr>
          <p:cNvGrpSpPr/>
          <p:nvPr/>
        </p:nvGrpSpPr>
        <p:grpSpPr>
          <a:xfrm>
            <a:off x="90345" y="3517048"/>
            <a:ext cx="533325" cy="499091"/>
            <a:chOff x="1708593" y="576494"/>
            <a:chExt cx="533325" cy="499091"/>
          </a:xfrm>
        </p:grpSpPr>
        <p:sp>
          <p:nvSpPr>
            <p:cNvPr id="416" name="貓遮">
              <a:extLst>
                <a:ext uri="{FF2B5EF4-FFF2-40B4-BE49-F238E27FC236}">
                  <a16:creationId xmlns:a16="http://schemas.microsoft.com/office/drawing/2014/main" xmlns="" id="{F6397693-2535-4D0B-84FE-C88C26CC64DD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7" name="點選">
              <a:extLst>
                <a:ext uri="{FF2B5EF4-FFF2-40B4-BE49-F238E27FC236}">
                  <a16:creationId xmlns:a16="http://schemas.microsoft.com/office/drawing/2014/main" xmlns="" id="{296CDB9B-55CD-48BF-B9DD-45127C8CBE49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18" name="Q15兔遮">
            <a:extLst>
              <a:ext uri="{FF2B5EF4-FFF2-40B4-BE49-F238E27FC236}">
                <a16:creationId xmlns:a16="http://schemas.microsoft.com/office/drawing/2014/main" xmlns="" id="{45FB3758-4943-4ECE-9DD5-34C56B9BA1EA}"/>
              </a:ext>
            </a:extLst>
          </p:cNvPr>
          <p:cNvGrpSpPr/>
          <p:nvPr/>
        </p:nvGrpSpPr>
        <p:grpSpPr>
          <a:xfrm>
            <a:off x="620847" y="3517048"/>
            <a:ext cx="525672" cy="495136"/>
            <a:chOff x="2226395" y="576494"/>
            <a:chExt cx="525672" cy="495136"/>
          </a:xfrm>
        </p:grpSpPr>
        <p:sp>
          <p:nvSpPr>
            <p:cNvPr id="419" name="兔遮">
              <a:extLst>
                <a:ext uri="{FF2B5EF4-FFF2-40B4-BE49-F238E27FC236}">
                  <a16:creationId xmlns:a16="http://schemas.microsoft.com/office/drawing/2014/main" xmlns="" id="{AB6B40DA-89CE-49AC-A4E4-B6A66092D96A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0" name="點選">
              <a:extLst>
                <a:ext uri="{FF2B5EF4-FFF2-40B4-BE49-F238E27FC236}">
                  <a16:creationId xmlns:a16="http://schemas.microsoft.com/office/drawing/2014/main" xmlns="" id="{A35F373B-FAF4-4407-844A-B6C310A320D2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74" name="Q14狗">
            <a:extLst>
              <a:ext uri="{FF2B5EF4-FFF2-40B4-BE49-F238E27FC236}">
                <a16:creationId xmlns:a16="http://schemas.microsoft.com/office/drawing/2014/main" xmlns="" id="{A169106A-C852-428A-B19F-E690525E4C1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4" y="4166395"/>
            <a:ext cx="606352" cy="606352"/>
          </a:xfrm>
          <a:prstGeom prst="rect">
            <a:avLst/>
          </a:prstGeom>
        </p:spPr>
      </p:pic>
      <p:pic>
        <p:nvPicPr>
          <p:cNvPr id="375" name="Q14熊">
            <a:extLst>
              <a:ext uri="{FF2B5EF4-FFF2-40B4-BE49-F238E27FC236}">
                <a16:creationId xmlns:a16="http://schemas.microsoft.com/office/drawing/2014/main" xmlns="" id="{6FAA7E62-6A07-4881-A99F-C832D5A5D3D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357" y="4084844"/>
            <a:ext cx="686144" cy="686144"/>
          </a:xfrm>
          <a:prstGeom prst="rect">
            <a:avLst/>
          </a:prstGeom>
        </p:spPr>
      </p:pic>
      <p:pic>
        <p:nvPicPr>
          <p:cNvPr id="376" name="Q14貓">
            <a:extLst>
              <a:ext uri="{FF2B5EF4-FFF2-40B4-BE49-F238E27FC236}">
                <a16:creationId xmlns:a16="http://schemas.microsoft.com/office/drawing/2014/main" xmlns="" id="{CA64F0BC-3021-4A44-96C4-1E677B37CA7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0" y="4727712"/>
            <a:ext cx="601936" cy="601936"/>
          </a:xfrm>
          <a:prstGeom prst="rect">
            <a:avLst/>
          </a:prstGeom>
        </p:spPr>
      </p:pic>
      <p:pic>
        <p:nvPicPr>
          <p:cNvPr id="377" name="Q14兔">
            <a:extLst>
              <a:ext uri="{FF2B5EF4-FFF2-40B4-BE49-F238E27FC236}">
                <a16:creationId xmlns:a16="http://schemas.microsoft.com/office/drawing/2014/main" xmlns="" id="{816EA178-58B0-46A9-AE12-A8F86C6E24C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225" y="4666263"/>
            <a:ext cx="621496" cy="621496"/>
          </a:xfrm>
          <a:prstGeom prst="rect">
            <a:avLst/>
          </a:prstGeom>
        </p:spPr>
      </p:pic>
      <p:grpSp>
        <p:nvGrpSpPr>
          <p:cNvPr id="378" name="Q14狗遮">
            <a:extLst>
              <a:ext uri="{FF2B5EF4-FFF2-40B4-BE49-F238E27FC236}">
                <a16:creationId xmlns:a16="http://schemas.microsoft.com/office/drawing/2014/main" xmlns="" id="{454C2D82-0930-4FD5-B585-9B1F4F2EDA0E}"/>
              </a:ext>
            </a:extLst>
          </p:cNvPr>
          <p:cNvGrpSpPr/>
          <p:nvPr/>
        </p:nvGrpSpPr>
        <p:grpSpPr>
          <a:xfrm>
            <a:off x="85323" y="4216072"/>
            <a:ext cx="538347" cy="554916"/>
            <a:chOff x="1703571" y="28740"/>
            <a:chExt cx="538347" cy="554916"/>
          </a:xfrm>
        </p:grpSpPr>
        <p:sp>
          <p:nvSpPr>
            <p:cNvPr id="379" name="狗遮">
              <a:extLst>
                <a:ext uri="{FF2B5EF4-FFF2-40B4-BE49-F238E27FC236}">
                  <a16:creationId xmlns:a16="http://schemas.microsoft.com/office/drawing/2014/main" xmlns="" id="{F463CEF4-0BD7-4328-821E-1F29F21E7D94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80" name="點選">
              <a:extLst>
                <a:ext uri="{FF2B5EF4-FFF2-40B4-BE49-F238E27FC236}">
                  <a16:creationId xmlns:a16="http://schemas.microsoft.com/office/drawing/2014/main" xmlns="" id="{4EA32BC2-8067-4059-AC69-8AAE549783D9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81" name="Q14熊遮">
            <a:extLst>
              <a:ext uri="{FF2B5EF4-FFF2-40B4-BE49-F238E27FC236}">
                <a16:creationId xmlns:a16="http://schemas.microsoft.com/office/drawing/2014/main" xmlns="" id="{61B25D15-EA23-4A0B-80FE-B18DC8F756D2}"/>
              </a:ext>
            </a:extLst>
          </p:cNvPr>
          <p:cNvGrpSpPr/>
          <p:nvPr/>
        </p:nvGrpSpPr>
        <p:grpSpPr>
          <a:xfrm>
            <a:off x="653436" y="4221525"/>
            <a:ext cx="510148" cy="546288"/>
            <a:chOff x="2255809" y="37368"/>
            <a:chExt cx="510148" cy="546288"/>
          </a:xfrm>
        </p:grpSpPr>
        <p:sp>
          <p:nvSpPr>
            <p:cNvPr id="382" name="熊遮">
              <a:extLst>
                <a:ext uri="{FF2B5EF4-FFF2-40B4-BE49-F238E27FC236}">
                  <a16:creationId xmlns:a16="http://schemas.microsoft.com/office/drawing/2014/main" xmlns="" id="{2D164F6A-3B8D-4549-A617-F6B27686ED3A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3" name="點選">
              <a:extLst>
                <a:ext uri="{FF2B5EF4-FFF2-40B4-BE49-F238E27FC236}">
                  <a16:creationId xmlns:a16="http://schemas.microsoft.com/office/drawing/2014/main" xmlns="" id="{B91A279A-8E1A-4C69-9FF9-C4D93FFA1475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84" name="Q14貓遮">
            <a:extLst>
              <a:ext uri="{FF2B5EF4-FFF2-40B4-BE49-F238E27FC236}">
                <a16:creationId xmlns:a16="http://schemas.microsoft.com/office/drawing/2014/main" xmlns="" id="{E216C0B0-C5B4-40CD-8BE6-7D2B11B73CD7}"/>
              </a:ext>
            </a:extLst>
          </p:cNvPr>
          <p:cNvGrpSpPr/>
          <p:nvPr/>
        </p:nvGrpSpPr>
        <p:grpSpPr>
          <a:xfrm>
            <a:off x="90345" y="4776526"/>
            <a:ext cx="533325" cy="499091"/>
            <a:chOff x="1708593" y="576494"/>
            <a:chExt cx="533325" cy="499091"/>
          </a:xfrm>
        </p:grpSpPr>
        <p:sp>
          <p:nvSpPr>
            <p:cNvPr id="385" name="貓遮">
              <a:extLst>
                <a:ext uri="{FF2B5EF4-FFF2-40B4-BE49-F238E27FC236}">
                  <a16:creationId xmlns:a16="http://schemas.microsoft.com/office/drawing/2014/main" xmlns="" id="{0B34FA41-F188-4482-A520-99BD0346BFFD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6" name="點選">
              <a:extLst>
                <a:ext uri="{FF2B5EF4-FFF2-40B4-BE49-F238E27FC236}">
                  <a16:creationId xmlns:a16="http://schemas.microsoft.com/office/drawing/2014/main" xmlns="" id="{CFD5D037-738E-49B0-BEFC-863254F38CC2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87" name="Q14兔遮">
            <a:extLst>
              <a:ext uri="{FF2B5EF4-FFF2-40B4-BE49-F238E27FC236}">
                <a16:creationId xmlns:a16="http://schemas.microsoft.com/office/drawing/2014/main" xmlns="" id="{CD1679DC-077D-4944-8889-A4F4C9CBE90B}"/>
              </a:ext>
            </a:extLst>
          </p:cNvPr>
          <p:cNvGrpSpPr/>
          <p:nvPr/>
        </p:nvGrpSpPr>
        <p:grpSpPr>
          <a:xfrm>
            <a:off x="620847" y="4776526"/>
            <a:ext cx="525672" cy="495136"/>
            <a:chOff x="2226395" y="576494"/>
            <a:chExt cx="525672" cy="495136"/>
          </a:xfrm>
        </p:grpSpPr>
        <p:sp>
          <p:nvSpPr>
            <p:cNvPr id="388" name="兔遮">
              <a:extLst>
                <a:ext uri="{FF2B5EF4-FFF2-40B4-BE49-F238E27FC236}">
                  <a16:creationId xmlns:a16="http://schemas.microsoft.com/office/drawing/2014/main" xmlns="" id="{48A21F54-AB0E-47B9-B8D0-C9241EB1D800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9" name="點選">
              <a:extLst>
                <a:ext uri="{FF2B5EF4-FFF2-40B4-BE49-F238E27FC236}">
                  <a16:creationId xmlns:a16="http://schemas.microsoft.com/office/drawing/2014/main" xmlns="" id="{7315F599-364E-4C96-954F-2F9711C522FA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58" name="Q13狗">
            <a:extLst>
              <a:ext uri="{FF2B5EF4-FFF2-40B4-BE49-F238E27FC236}">
                <a16:creationId xmlns:a16="http://schemas.microsoft.com/office/drawing/2014/main" xmlns="" id="{98555E5E-E639-4C1F-BF29-C24F3E0F1CD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9961" y="5711279"/>
            <a:ext cx="606352" cy="606352"/>
          </a:xfrm>
          <a:prstGeom prst="rect">
            <a:avLst/>
          </a:prstGeom>
        </p:spPr>
      </p:pic>
      <p:pic>
        <p:nvPicPr>
          <p:cNvPr id="359" name="Q13熊">
            <a:extLst>
              <a:ext uri="{FF2B5EF4-FFF2-40B4-BE49-F238E27FC236}">
                <a16:creationId xmlns:a16="http://schemas.microsoft.com/office/drawing/2014/main" xmlns="" id="{3A7B2CA7-FD4D-4040-990F-69B78BD5B3A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234" y="5629728"/>
            <a:ext cx="686144" cy="686144"/>
          </a:xfrm>
          <a:prstGeom prst="rect">
            <a:avLst/>
          </a:prstGeom>
        </p:spPr>
      </p:pic>
      <p:pic>
        <p:nvPicPr>
          <p:cNvPr id="360" name="Q13貓">
            <a:extLst>
              <a:ext uri="{FF2B5EF4-FFF2-40B4-BE49-F238E27FC236}">
                <a16:creationId xmlns:a16="http://schemas.microsoft.com/office/drawing/2014/main" xmlns="" id="{F3F0E549-0420-41C9-96FC-E67DEDDDD4C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7267" y="6272596"/>
            <a:ext cx="601936" cy="601936"/>
          </a:xfrm>
          <a:prstGeom prst="rect">
            <a:avLst/>
          </a:prstGeom>
        </p:spPr>
      </p:pic>
      <p:pic>
        <p:nvPicPr>
          <p:cNvPr id="361" name="Q13兔">
            <a:extLst>
              <a:ext uri="{FF2B5EF4-FFF2-40B4-BE49-F238E27FC236}">
                <a16:creationId xmlns:a16="http://schemas.microsoft.com/office/drawing/2014/main" xmlns="" id="{53D237DF-5BB2-4FB9-9751-738BF61257B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1102" y="6211147"/>
            <a:ext cx="621496" cy="621496"/>
          </a:xfrm>
          <a:prstGeom prst="rect">
            <a:avLst/>
          </a:prstGeom>
        </p:spPr>
      </p:pic>
      <p:grpSp>
        <p:nvGrpSpPr>
          <p:cNvPr id="362" name="Q13狗遮">
            <a:extLst>
              <a:ext uri="{FF2B5EF4-FFF2-40B4-BE49-F238E27FC236}">
                <a16:creationId xmlns:a16="http://schemas.microsoft.com/office/drawing/2014/main" xmlns="" id="{17585532-F81C-4B6F-AEA9-3A09892518CE}"/>
              </a:ext>
            </a:extLst>
          </p:cNvPr>
          <p:cNvGrpSpPr/>
          <p:nvPr/>
        </p:nvGrpSpPr>
        <p:grpSpPr>
          <a:xfrm>
            <a:off x="1686200" y="5760956"/>
            <a:ext cx="538347" cy="554916"/>
            <a:chOff x="1703571" y="28740"/>
            <a:chExt cx="538347" cy="554916"/>
          </a:xfrm>
        </p:grpSpPr>
        <p:sp>
          <p:nvSpPr>
            <p:cNvPr id="363" name="狗遮">
              <a:extLst>
                <a:ext uri="{FF2B5EF4-FFF2-40B4-BE49-F238E27FC236}">
                  <a16:creationId xmlns:a16="http://schemas.microsoft.com/office/drawing/2014/main" xmlns="" id="{73BB0D3A-7603-49EA-BEC9-632FEC72BD38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64" name="點選">
              <a:extLst>
                <a:ext uri="{FF2B5EF4-FFF2-40B4-BE49-F238E27FC236}">
                  <a16:creationId xmlns:a16="http://schemas.microsoft.com/office/drawing/2014/main" xmlns="" id="{9C058A1D-A4A6-4BF1-A0FF-B117A57F57D1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5" name="Q13熊遮">
            <a:extLst>
              <a:ext uri="{FF2B5EF4-FFF2-40B4-BE49-F238E27FC236}">
                <a16:creationId xmlns:a16="http://schemas.microsoft.com/office/drawing/2014/main" xmlns="" id="{710AF7F1-C631-4F8C-8C36-5E9EF16386FD}"/>
              </a:ext>
            </a:extLst>
          </p:cNvPr>
          <p:cNvGrpSpPr/>
          <p:nvPr/>
        </p:nvGrpSpPr>
        <p:grpSpPr>
          <a:xfrm>
            <a:off x="2254313" y="5766409"/>
            <a:ext cx="510148" cy="546288"/>
            <a:chOff x="2255809" y="37368"/>
            <a:chExt cx="510148" cy="546288"/>
          </a:xfrm>
        </p:grpSpPr>
        <p:sp>
          <p:nvSpPr>
            <p:cNvPr id="366" name="熊遮">
              <a:extLst>
                <a:ext uri="{FF2B5EF4-FFF2-40B4-BE49-F238E27FC236}">
                  <a16:creationId xmlns:a16="http://schemas.microsoft.com/office/drawing/2014/main" xmlns="" id="{58C4A594-2AF8-4777-A7C4-6753D2FCB45D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7" name="點選">
              <a:extLst>
                <a:ext uri="{FF2B5EF4-FFF2-40B4-BE49-F238E27FC236}">
                  <a16:creationId xmlns:a16="http://schemas.microsoft.com/office/drawing/2014/main" xmlns="" id="{F8516B3C-412F-49E9-AB25-22E9F6651E5C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8" name="Q13貓遮">
            <a:extLst>
              <a:ext uri="{FF2B5EF4-FFF2-40B4-BE49-F238E27FC236}">
                <a16:creationId xmlns:a16="http://schemas.microsoft.com/office/drawing/2014/main" xmlns="" id="{2CCB32A3-7770-4DC8-9C3D-AF358A11F62F}"/>
              </a:ext>
            </a:extLst>
          </p:cNvPr>
          <p:cNvGrpSpPr/>
          <p:nvPr/>
        </p:nvGrpSpPr>
        <p:grpSpPr>
          <a:xfrm>
            <a:off x="1691222" y="6321410"/>
            <a:ext cx="533325" cy="499091"/>
            <a:chOff x="1708593" y="576494"/>
            <a:chExt cx="533325" cy="499091"/>
          </a:xfrm>
        </p:grpSpPr>
        <p:sp>
          <p:nvSpPr>
            <p:cNvPr id="369" name="貓遮">
              <a:extLst>
                <a:ext uri="{FF2B5EF4-FFF2-40B4-BE49-F238E27FC236}">
                  <a16:creationId xmlns:a16="http://schemas.microsoft.com/office/drawing/2014/main" xmlns="" id="{F1FCCE15-C397-4DE9-AAD4-3BE0540EA8A2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0" name="點選">
              <a:extLst>
                <a:ext uri="{FF2B5EF4-FFF2-40B4-BE49-F238E27FC236}">
                  <a16:creationId xmlns:a16="http://schemas.microsoft.com/office/drawing/2014/main" xmlns="" id="{1F0082C4-AEBC-474A-850D-9F03D6B097B7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71" name="Q13兔遮">
            <a:extLst>
              <a:ext uri="{FF2B5EF4-FFF2-40B4-BE49-F238E27FC236}">
                <a16:creationId xmlns:a16="http://schemas.microsoft.com/office/drawing/2014/main" xmlns="" id="{C45BCE04-7F93-4E31-BC56-B8EBABB56594}"/>
              </a:ext>
            </a:extLst>
          </p:cNvPr>
          <p:cNvGrpSpPr/>
          <p:nvPr/>
        </p:nvGrpSpPr>
        <p:grpSpPr>
          <a:xfrm>
            <a:off x="2221724" y="6321410"/>
            <a:ext cx="525672" cy="495136"/>
            <a:chOff x="2226395" y="576494"/>
            <a:chExt cx="525672" cy="495136"/>
          </a:xfrm>
        </p:grpSpPr>
        <p:sp>
          <p:nvSpPr>
            <p:cNvPr id="372" name="兔遮">
              <a:extLst>
                <a:ext uri="{FF2B5EF4-FFF2-40B4-BE49-F238E27FC236}">
                  <a16:creationId xmlns:a16="http://schemas.microsoft.com/office/drawing/2014/main" xmlns="" id="{716B37F8-B780-473D-9A8C-9D53B483DF15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3" name="點選">
              <a:extLst>
                <a:ext uri="{FF2B5EF4-FFF2-40B4-BE49-F238E27FC236}">
                  <a16:creationId xmlns:a16="http://schemas.microsoft.com/office/drawing/2014/main" xmlns="" id="{698D3667-7388-412A-B033-067C4CF22503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04" name="Q12狗">
            <a:extLst>
              <a:ext uri="{FF2B5EF4-FFF2-40B4-BE49-F238E27FC236}">
                <a16:creationId xmlns:a16="http://schemas.microsoft.com/office/drawing/2014/main" xmlns="" id="{09968D06-432E-4766-A824-B2E16447A95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9211" y="5711279"/>
            <a:ext cx="606352" cy="606352"/>
          </a:xfrm>
          <a:prstGeom prst="rect">
            <a:avLst/>
          </a:prstGeom>
        </p:spPr>
      </p:pic>
      <p:pic>
        <p:nvPicPr>
          <p:cNvPr id="305" name="Q12熊">
            <a:extLst>
              <a:ext uri="{FF2B5EF4-FFF2-40B4-BE49-F238E27FC236}">
                <a16:creationId xmlns:a16="http://schemas.microsoft.com/office/drawing/2014/main" xmlns="" id="{1ECC005F-ACC7-431E-AA1F-BC0896331AC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1484" y="5629728"/>
            <a:ext cx="686144" cy="686144"/>
          </a:xfrm>
          <a:prstGeom prst="rect">
            <a:avLst/>
          </a:prstGeom>
        </p:spPr>
      </p:pic>
      <p:pic>
        <p:nvPicPr>
          <p:cNvPr id="306" name="Q12貓">
            <a:extLst>
              <a:ext uri="{FF2B5EF4-FFF2-40B4-BE49-F238E27FC236}">
                <a16:creationId xmlns:a16="http://schemas.microsoft.com/office/drawing/2014/main" xmlns="" id="{036651D4-448A-4C34-9B6A-893DB2940B2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6517" y="6272596"/>
            <a:ext cx="601936" cy="601936"/>
          </a:xfrm>
          <a:prstGeom prst="rect">
            <a:avLst/>
          </a:prstGeom>
        </p:spPr>
      </p:pic>
      <p:pic>
        <p:nvPicPr>
          <p:cNvPr id="307" name="Q12兔">
            <a:extLst>
              <a:ext uri="{FF2B5EF4-FFF2-40B4-BE49-F238E27FC236}">
                <a16:creationId xmlns:a16="http://schemas.microsoft.com/office/drawing/2014/main" xmlns="" id="{07082A7D-C92C-42EC-95EB-A88366EC7F0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0352" y="6211147"/>
            <a:ext cx="621496" cy="621496"/>
          </a:xfrm>
          <a:prstGeom prst="rect">
            <a:avLst/>
          </a:prstGeom>
        </p:spPr>
      </p:pic>
      <p:grpSp>
        <p:nvGrpSpPr>
          <p:cNvPr id="308" name="Q12狗遮">
            <a:extLst>
              <a:ext uri="{FF2B5EF4-FFF2-40B4-BE49-F238E27FC236}">
                <a16:creationId xmlns:a16="http://schemas.microsoft.com/office/drawing/2014/main" xmlns="" id="{45298ADB-64F6-468A-9902-BF7F40859519}"/>
              </a:ext>
            </a:extLst>
          </p:cNvPr>
          <p:cNvGrpSpPr/>
          <p:nvPr/>
        </p:nvGrpSpPr>
        <p:grpSpPr>
          <a:xfrm>
            <a:off x="2995450" y="5760956"/>
            <a:ext cx="538347" cy="554916"/>
            <a:chOff x="1703571" y="28740"/>
            <a:chExt cx="538347" cy="554916"/>
          </a:xfrm>
        </p:grpSpPr>
        <p:sp>
          <p:nvSpPr>
            <p:cNvPr id="309" name="狗遮">
              <a:extLst>
                <a:ext uri="{FF2B5EF4-FFF2-40B4-BE49-F238E27FC236}">
                  <a16:creationId xmlns:a16="http://schemas.microsoft.com/office/drawing/2014/main" xmlns="" id="{4C57619E-BE4E-4E11-BBDD-1E5EDCEA56E4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10" name="點選">
              <a:extLst>
                <a:ext uri="{FF2B5EF4-FFF2-40B4-BE49-F238E27FC236}">
                  <a16:creationId xmlns:a16="http://schemas.microsoft.com/office/drawing/2014/main" xmlns="" id="{34C7DCCA-714C-4A64-8891-12F1D83CB984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11" name="Q12熊遮">
            <a:extLst>
              <a:ext uri="{FF2B5EF4-FFF2-40B4-BE49-F238E27FC236}">
                <a16:creationId xmlns:a16="http://schemas.microsoft.com/office/drawing/2014/main" xmlns="" id="{E441190B-8AB3-40BF-967E-0645FF448575}"/>
              </a:ext>
            </a:extLst>
          </p:cNvPr>
          <p:cNvGrpSpPr/>
          <p:nvPr/>
        </p:nvGrpSpPr>
        <p:grpSpPr>
          <a:xfrm>
            <a:off x="3563563" y="5766409"/>
            <a:ext cx="510148" cy="546288"/>
            <a:chOff x="2255809" y="37368"/>
            <a:chExt cx="510148" cy="546288"/>
          </a:xfrm>
        </p:grpSpPr>
        <p:sp>
          <p:nvSpPr>
            <p:cNvPr id="312" name="熊遮">
              <a:extLst>
                <a:ext uri="{FF2B5EF4-FFF2-40B4-BE49-F238E27FC236}">
                  <a16:creationId xmlns:a16="http://schemas.microsoft.com/office/drawing/2014/main" xmlns="" id="{817F985A-FFF5-441D-918F-171A664B69CE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3" name="點選">
              <a:extLst>
                <a:ext uri="{FF2B5EF4-FFF2-40B4-BE49-F238E27FC236}">
                  <a16:creationId xmlns:a16="http://schemas.microsoft.com/office/drawing/2014/main" xmlns="" id="{C9720734-639E-4B79-A54A-56FB1DEF4A1A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14" name="Q12貓遮">
            <a:extLst>
              <a:ext uri="{FF2B5EF4-FFF2-40B4-BE49-F238E27FC236}">
                <a16:creationId xmlns:a16="http://schemas.microsoft.com/office/drawing/2014/main" xmlns="" id="{3D9F6C35-A7A3-4866-8622-E4BCDADDBD22}"/>
              </a:ext>
            </a:extLst>
          </p:cNvPr>
          <p:cNvGrpSpPr/>
          <p:nvPr/>
        </p:nvGrpSpPr>
        <p:grpSpPr>
          <a:xfrm>
            <a:off x="3000472" y="6321410"/>
            <a:ext cx="533325" cy="499091"/>
            <a:chOff x="1708593" y="576494"/>
            <a:chExt cx="533325" cy="499091"/>
          </a:xfrm>
        </p:grpSpPr>
        <p:sp>
          <p:nvSpPr>
            <p:cNvPr id="315" name="貓遮">
              <a:extLst>
                <a:ext uri="{FF2B5EF4-FFF2-40B4-BE49-F238E27FC236}">
                  <a16:creationId xmlns:a16="http://schemas.microsoft.com/office/drawing/2014/main" xmlns="" id="{D2CFD8EA-9F8A-4E6A-A624-F0EAF35275C7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6" name="點選">
              <a:extLst>
                <a:ext uri="{FF2B5EF4-FFF2-40B4-BE49-F238E27FC236}">
                  <a16:creationId xmlns:a16="http://schemas.microsoft.com/office/drawing/2014/main" xmlns="" id="{3BF1D9E7-AAED-4171-A26C-483E8D7028A8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17" name="Q12兔遮">
            <a:extLst>
              <a:ext uri="{FF2B5EF4-FFF2-40B4-BE49-F238E27FC236}">
                <a16:creationId xmlns:a16="http://schemas.microsoft.com/office/drawing/2014/main" xmlns="" id="{09944FFF-B07E-4158-A635-EE06FD6A314F}"/>
              </a:ext>
            </a:extLst>
          </p:cNvPr>
          <p:cNvGrpSpPr/>
          <p:nvPr/>
        </p:nvGrpSpPr>
        <p:grpSpPr>
          <a:xfrm>
            <a:off x="3530974" y="6321410"/>
            <a:ext cx="525672" cy="495136"/>
            <a:chOff x="2226395" y="576494"/>
            <a:chExt cx="525672" cy="495136"/>
          </a:xfrm>
        </p:grpSpPr>
        <p:sp>
          <p:nvSpPr>
            <p:cNvPr id="318" name="兔遮">
              <a:extLst>
                <a:ext uri="{FF2B5EF4-FFF2-40B4-BE49-F238E27FC236}">
                  <a16:creationId xmlns:a16="http://schemas.microsoft.com/office/drawing/2014/main" xmlns="" id="{D15A1E14-C6C5-40D3-9BEA-75D9F653B7A3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9" name="點選">
              <a:extLst>
                <a:ext uri="{FF2B5EF4-FFF2-40B4-BE49-F238E27FC236}">
                  <a16:creationId xmlns:a16="http://schemas.microsoft.com/office/drawing/2014/main" xmlns="" id="{ED3CC10A-1F10-41C8-AB35-CBB878AED991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88" name="Q11狗">
            <a:extLst>
              <a:ext uri="{FF2B5EF4-FFF2-40B4-BE49-F238E27FC236}">
                <a16:creationId xmlns:a16="http://schemas.microsoft.com/office/drawing/2014/main" xmlns="" id="{571964DF-DA07-4D0E-BFF6-D1715F0E36F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5484" y="5711279"/>
            <a:ext cx="606352" cy="606352"/>
          </a:xfrm>
          <a:prstGeom prst="rect">
            <a:avLst/>
          </a:prstGeom>
        </p:spPr>
      </p:pic>
      <p:pic>
        <p:nvPicPr>
          <p:cNvPr id="289" name="Q11熊">
            <a:extLst>
              <a:ext uri="{FF2B5EF4-FFF2-40B4-BE49-F238E27FC236}">
                <a16:creationId xmlns:a16="http://schemas.microsoft.com/office/drawing/2014/main" xmlns="" id="{15648A5E-C29F-4973-B5C5-3C8A0548877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7757" y="5629728"/>
            <a:ext cx="686144" cy="686144"/>
          </a:xfrm>
          <a:prstGeom prst="rect">
            <a:avLst/>
          </a:prstGeom>
        </p:spPr>
      </p:pic>
      <p:pic>
        <p:nvPicPr>
          <p:cNvPr id="290" name="Q11貓">
            <a:extLst>
              <a:ext uri="{FF2B5EF4-FFF2-40B4-BE49-F238E27FC236}">
                <a16:creationId xmlns:a16="http://schemas.microsoft.com/office/drawing/2014/main" xmlns="" id="{EB66462F-A6BC-4207-9E02-3395B1B0FA4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2790" y="6272596"/>
            <a:ext cx="601936" cy="601936"/>
          </a:xfrm>
          <a:prstGeom prst="rect">
            <a:avLst/>
          </a:prstGeom>
        </p:spPr>
      </p:pic>
      <p:pic>
        <p:nvPicPr>
          <p:cNvPr id="291" name="Q11兔">
            <a:extLst>
              <a:ext uri="{FF2B5EF4-FFF2-40B4-BE49-F238E27FC236}">
                <a16:creationId xmlns:a16="http://schemas.microsoft.com/office/drawing/2014/main" xmlns="" id="{6A099616-53AD-4424-820F-DD9FE2FBF65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6625" y="6211147"/>
            <a:ext cx="621496" cy="621496"/>
          </a:xfrm>
          <a:prstGeom prst="rect">
            <a:avLst/>
          </a:prstGeom>
        </p:spPr>
      </p:pic>
      <p:grpSp>
        <p:nvGrpSpPr>
          <p:cNvPr id="292" name="Q11狗遮">
            <a:extLst>
              <a:ext uri="{FF2B5EF4-FFF2-40B4-BE49-F238E27FC236}">
                <a16:creationId xmlns:a16="http://schemas.microsoft.com/office/drawing/2014/main" xmlns="" id="{8E6F67A4-0DFC-454D-9B75-28A6DBBDEBE5}"/>
              </a:ext>
            </a:extLst>
          </p:cNvPr>
          <p:cNvGrpSpPr/>
          <p:nvPr/>
        </p:nvGrpSpPr>
        <p:grpSpPr>
          <a:xfrm>
            <a:off x="4301723" y="5760956"/>
            <a:ext cx="538347" cy="554916"/>
            <a:chOff x="1703571" y="28740"/>
            <a:chExt cx="538347" cy="554916"/>
          </a:xfrm>
        </p:grpSpPr>
        <p:sp>
          <p:nvSpPr>
            <p:cNvPr id="293" name="狗遮">
              <a:extLst>
                <a:ext uri="{FF2B5EF4-FFF2-40B4-BE49-F238E27FC236}">
                  <a16:creationId xmlns:a16="http://schemas.microsoft.com/office/drawing/2014/main" xmlns="" id="{C5622061-27FC-4E9E-9E94-88A12318D63E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4" name="點選">
              <a:extLst>
                <a:ext uri="{FF2B5EF4-FFF2-40B4-BE49-F238E27FC236}">
                  <a16:creationId xmlns:a16="http://schemas.microsoft.com/office/drawing/2014/main" xmlns="" id="{A4917655-5A8A-4F37-82A4-1FA02A89A2BA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5" name="Q11熊遮">
            <a:extLst>
              <a:ext uri="{FF2B5EF4-FFF2-40B4-BE49-F238E27FC236}">
                <a16:creationId xmlns:a16="http://schemas.microsoft.com/office/drawing/2014/main" xmlns="" id="{9D480514-C6BC-46EB-874F-A40F72939544}"/>
              </a:ext>
            </a:extLst>
          </p:cNvPr>
          <p:cNvGrpSpPr/>
          <p:nvPr/>
        </p:nvGrpSpPr>
        <p:grpSpPr>
          <a:xfrm>
            <a:off x="4869836" y="5766409"/>
            <a:ext cx="510148" cy="546288"/>
            <a:chOff x="2255809" y="37368"/>
            <a:chExt cx="510148" cy="546288"/>
          </a:xfrm>
        </p:grpSpPr>
        <p:sp>
          <p:nvSpPr>
            <p:cNvPr id="296" name="熊遮">
              <a:extLst>
                <a:ext uri="{FF2B5EF4-FFF2-40B4-BE49-F238E27FC236}">
                  <a16:creationId xmlns:a16="http://schemas.microsoft.com/office/drawing/2014/main" xmlns="" id="{47F35B4D-3B08-4B65-B7DC-B72080B91E81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7" name="點選">
              <a:extLst>
                <a:ext uri="{FF2B5EF4-FFF2-40B4-BE49-F238E27FC236}">
                  <a16:creationId xmlns:a16="http://schemas.microsoft.com/office/drawing/2014/main" xmlns="" id="{15193D20-78C3-4CAD-B501-FD8E6FD7D622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8" name="Q11貓遮">
            <a:extLst>
              <a:ext uri="{FF2B5EF4-FFF2-40B4-BE49-F238E27FC236}">
                <a16:creationId xmlns:a16="http://schemas.microsoft.com/office/drawing/2014/main" xmlns="" id="{B180A2E9-595D-40FF-B31D-FE000F963A96}"/>
              </a:ext>
            </a:extLst>
          </p:cNvPr>
          <p:cNvGrpSpPr/>
          <p:nvPr/>
        </p:nvGrpSpPr>
        <p:grpSpPr>
          <a:xfrm>
            <a:off x="4306745" y="6321410"/>
            <a:ext cx="533325" cy="499091"/>
            <a:chOff x="1708593" y="576494"/>
            <a:chExt cx="533325" cy="499091"/>
          </a:xfrm>
        </p:grpSpPr>
        <p:sp>
          <p:nvSpPr>
            <p:cNvPr id="299" name="貓遮">
              <a:extLst>
                <a:ext uri="{FF2B5EF4-FFF2-40B4-BE49-F238E27FC236}">
                  <a16:creationId xmlns:a16="http://schemas.microsoft.com/office/drawing/2014/main" xmlns="" id="{B02CC144-9DAE-418E-9897-41A15DC15C9C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0" name="點選">
              <a:extLst>
                <a:ext uri="{FF2B5EF4-FFF2-40B4-BE49-F238E27FC236}">
                  <a16:creationId xmlns:a16="http://schemas.microsoft.com/office/drawing/2014/main" xmlns="" id="{D174C0E9-1703-47E9-B25C-12100B39D6E8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1" name="Q11兔遮">
            <a:extLst>
              <a:ext uri="{FF2B5EF4-FFF2-40B4-BE49-F238E27FC236}">
                <a16:creationId xmlns:a16="http://schemas.microsoft.com/office/drawing/2014/main" xmlns="" id="{0F400210-4DB4-430E-8D04-4A7E69F8C079}"/>
              </a:ext>
            </a:extLst>
          </p:cNvPr>
          <p:cNvGrpSpPr/>
          <p:nvPr/>
        </p:nvGrpSpPr>
        <p:grpSpPr>
          <a:xfrm>
            <a:off x="4837247" y="6321410"/>
            <a:ext cx="525672" cy="495136"/>
            <a:chOff x="2226395" y="576494"/>
            <a:chExt cx="525672" cy="495136"/>
          </a:xfrm>
        </p:grpSpPr>
        <p:sp>
          <p:nvSpPr>
            <p:cNvPr id="302" name="兔遮">
              <a:extLst>
                <a:ext uri="{FF2B5EF4-FFF2-40B4-BE49-F238E27FC236}">
                  <a16:creationId xmlns:a16="http://schemas.microsoft.com/office/drawing/2014/main" xmlns="" id="{720F7FC5-834C-4DAC-A137-2B43968AB9DA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3" name="點選">
              <a:extLst>
                <a:ext uri="{FF2B5EF4-FFF2-40B4-BE49-F238E27FC236}">
                  <a16:creationId xmlns:a16="http://schemas.microsoft.com/office/drawing/2014/main" xmlns="" id="{0F25C713-73A1-43D5-B613-04FDD15C1901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72" name="Q10狗">
            <a:extLst>
              <a:ext uri="{FF2B5EF4-FFF2-40B4-BE49-F238E27FC236}">
                <a16:creationId xmlns:a16="http://schemas.microsoft.com/office/drawing/2014/main" xmlns="" id="{EE6A64DE-861E-40A0-89CC-0C6048A47C0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9597" y="5711279"/>
            <a:ext cx="606352" cy="606352"/>
          </a:xfrm>
          <a:prstGeom prst="rect">
            <a:avLst/>
          </a:prstGeom>
        </p:spPr>
      </p:pic>
      <p:pic>
        <p:nvPicPr>
          <p:cNvPr id="273" name="Q10熊">
            <a:extLst>
              <a:ext uri="{FF2B5EF4-FFF2-40B4-BE49-F238E27FC236}">
                <a16:creationId xmlns:a16="http://schemas.microsoft.com/office/drawing/2014/main" xmlns="" id="{A0EB1B5F-E0A1-43DE-B0B2-D078E10D653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1870" y="5629728"/>
            <a:ext cx="686144" cy="686144"/>
          </a:xfrm>
          <a:prstGeom prst="rect">
            <a:avLst/>
          </a:prstGeom>
        </p:spPr>
      </p:pic>
      <p:pic>
        <p:nvPicPr>
          <p:cNvPr id="274" name="Q10貓">
            <a:extLst>
              <a:ext uri="{FF2B5EF4-FFF2-40B4-BE49-F238E27FC236}">
                <a16:creationId xmlns:a16="http://schemas.microsoft.com/office/drawing/2014/main" xmlns="" id="{DDD5BDF3-BD74-4818-90D2-FD70E263359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6903" y="6272596"/>
            <a:ext cx="601936" cy="601936"/>
          </a:xfrm>
          <a:prstGeom prst="rect">
            <a:avLst/>
          </a:prstGeom>
        </p:spPr>
      </p:pic>
      <p:pic>
        <p:nvPicPr>
          <p:cNvPr id="275" name="Q10兔">
            <a:extLst>
              <a:ext uri="{FF2B5EF4-FFF2-40B4-BE49-F238E27FC236}">
                <a16:creationId xmlns:a16="http://schemas.microsoft.com/office/drawing/2014/main" xmlns="" id="{1711766F-8D79-4D73-9ACB-6559FD29D38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0738" y="6211147"/>
            <a:ext cx="621496" cy="621496"/>
          </a:xfrm>
          <a:prstGeom prst="rect">
            <a:avLst/>
          </a:prstGeom>
        </p:spPr>
      </p:pic>
      <p:grpSp>
        <p:nvGrpSpPr>
          <p:cNvPr id="276" name="Q10狗遮">
            <a:extLst>
              <a:ext uri="{FF2B5EF4-FFF2-40B4-BE49-F238E27FC236}">
                <a16:creationId xmlns:a16="http://schemas.microsoft.com/office/drawing/2014/main" xmlns="" id="{37F37AC6-857F-4C48-ABEA-67B999C57A41}"/>
              </a:ext>
            </a:extLst>
          </p:cNvPr>
          <p:cNvGrpSpPr/>
          <p:nvPr/>
        </p:nvGrpSpPr>
        <p:grpSpPr>
          <a:xfrm>
            <a:off x="5595836" y="5760956"/>
            <a:ext cx="538347" cy="554916"/>
            <a:chOff x="1703571" y="28740"/>
            <a:chExt cx="538347" cy="554916"/>
          </a:xfrm>
        </p:grpSpPr>
        <p:sp>
          <p:nvSpPr>
            <p:cNvPr id="277" name="狗遮">
              <a:extLst>
                <a:ext uri="{FF2B5EF4-FFF2-40B4-BE49-F238E27FC236}">
                  <a16:creationId xmlns:a16="http://schemas.microsoft.com/office/drawing/2014/main" xmlns="" id="{C8AD1077-038A-475D-88DC-99C6B519CB7F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78" name="點選">
              <a:extLst>
                <a:ext uri="{FF2B5EF4-FFF2-40B4-BE49-F238E27FC236}">
                  <a16:creationId xmlns:a16="http://schemas.microsoft.com/office/drawing/2014/main" xmlns="" id="{9E4F7E6C-F8DD-41C8-AA01-7093E25B573E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9" name="Q10熊遮">
            <a:extLst>
              <a:ext uri="{FF2B5EF4-FFF2-40B4-BE49-F238E27FC236}">
                <a16:creationId xmlns:a16="http://schemas.microsoft.com/office/drawing/2014/main" xmlns="" id="{EF171C85-F1ED-47BA-A345-C28273BD9D3B}"/>
              </a:ext>
            </a:extLst>
          </p:cNvPr>
          <p:cNvGrpSpPr/>
          <p:nvPr/>
        </p:nvGrpSpPr>
        <p:grpSpPr>
          <a:xfrm>
            <a:off x="6163949" y="5766409"/>
            <a:ext cx="510148" cy="546288"/>
            <a:chOff x="2255809" y="37368"/>
            <a:chExt cx="510148" cy="546288"/>
          </a:xfrm>
        </p:grpSpPr>
        <p:sp>
          <p:nvSpPr>
            <p:cNvPr id="280" name="熊遮">
              <a:extLst>
                <a:ext uri="{FF2B5EF4-FFF2-40B4-BE49-F238E27FC236}">
                  <a16:creationId xmlns:a16="http://schemas.microsoft.com/office/drawing/2014/main" xmlns="" id="{946699B7-A21E-4413-AC42-4DC7E6B540A0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" name="點選">
              <a:extLst>
                <a:ext uri="{FF2B5EF4-FFF2-40B4-BE49-F238E27FC236}">
                  <a16:creationId xmlns:a16="http://schemas.microsoft.com/office/drawing/2014/main" xmlns="" id="{88198F13-782F-48F5-9D63-F8F63A162E2E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2" name="Q10貓遮">
            <a:extLst>
              <a:ext uri="{FF2B5EF4-FFF2-40B4-BE49-F238E27FC236}">
                <a16:creationId xmlns:a16="http://schemas.microsoft.com/office/drawing/2014/main" xmlns="" id="{3FF56D19-F22B-41DA-BB6F-02BAC0E13443}"/>
              </a:ext>
            </a:extLst>
          </p:cNvPr>
          <p:cNvGrpSpPr/>
          <p:nvPr/>
        </p:nvGrpSpPr>
        <p:grpSpPr>
          <a:xfrm>
            <a:off x="5600858" y="6321410"/>
            <a:ext cx="533325" cy="499091"/>
            <a:chOff x="1708593" y="576494"/>
            <a:chExt cx="533325" cy="499091"/>
          </a:xfrm>
        </p:grpSpPr>
        <p:sp>
          <p:nvSpPr>
            <p:cNvPr id="283" name="貓遮">
              <a:extLst>
                <a:ext uri="{FF2B5EF4-FFF2-40B4-BE49-F238E27FC236}">
                  <a16:creationId xmlns:a16="http://schemas.microsoft.com/office/drawing/2014/main" xmlns="" id="{9E2C4534-FD25-4990-8C7D-9A4627409544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4" name="點選">
              <a:extLst>
                <a:ext uri="{FF2B5EF4-FFF2-40B4-BE49-F238E27FC236}">
                  <a16:creationId xmlns:a16="http://schemas.microsoft.com/office/drawing/2014/main" xmlns="" id="{B21FD81D-1CBD-4716-BF97-46D78F1C4740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5" name="Q10兔遮">
            <a:extLst>
              <a:ext uri="{FF2B5EF4-FFF2-40B4-BE49-F238E27FC236}">
                <a16:creationId xmlns:a16="http://schemas.microsoft.com/office/drawing/2014/main" xmlns="" id="{1D2B1DE5-5E7F-4AAF-8923-DB65454D521C}"/>
              </a:ext>
            </a:extLst>
          </p:cNvPr>
          <p:cNvGrpSpPr/>
          <p:nvPr/>
        </p:nvGrpSpPr>
        <p:grpSpPr>
          <a:xfrm>
            <a:off x="6131360" y="6321410"/>
            <a:ext cx="525672" cy="495136"/>
            <a:chOff x="2226395" y="576494"/>
            <a:chExt cx="525672" cy="495136"/>
          </a:xfrm>
        </p:grpSpPr>
        <p:sp>
          <p:nvSpPr>
            <p:cNvPr id="286" name="兔遮">
              <a:extLst>
                <a:ext uri="{FF2B5EF4-FFF2-40B4-BE49-F238E27FC236}">
                  <a16:creationId xmlns:a16="http://schemas.microsoft.com/office/drawing/2014/main" xmlns="" id="{AA4B4DC9-74CA-41CC-BC68-177023C909CF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7" name="點選">
              <a:extLst>
                <a:ext uri="{FF2B5EF4-FFF2-40B4-BE49-F238E27FC236}">
                  <a16:creationId xmlns:a16="http://schemas.microsoft.com/office/drawing/2014/main" xmlns="" id="{8BF8237B-CB23-4774-A2EB-3B4028D48166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56" name="Q9狗">
            <a:extLst>
              <a:ext uri="{FF2B5EF4-FFF2-40B4-BE49-F238E27FC236}">
                <a16:creationId xmlns:a16="http://schemas.microsoft.com/office/drawing/2014/main" xmlns="" id="{389073D7-3F33-400C-8DFE-A50DE8DCF7D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6100" y="5711279"/>
            <a:ext cx="606352" cy="606352"/>
          </a:xfrm>
          <a:prstGeom prst="rect">
            <a:avLst/>
          </a:prstGeom>
        </p:spPr>
      </p:pic>
      <p:pic>
        <p:nvPicPr>
          <p:cNvPr id="257" name="Q9熊">
            <a:extLst>
              <a:ext uri="{FF2B5EF4-FFF2-40B4-BE49-F238E27FC236}">
                <a16:creationId xmlns:a16="http://schemas.microsoft.com/office/drawing/2014/main" xmlns="" id="{D574D08E-5B79-4B4B-BD9C-F4D1B48EFBF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8373" y="5629728"/>
            <a:ext cx="686144" cy="686144"/>
          </a:xfrm>
          <a:prstGeom prst="rect">
            <a:avLst/>
          </a:prstGeom>
        </p:spPr>
      </p:pic>
      <p:pic>
        <p:nvPicPr>
          <p:cNvPr id="258" name="Q9貓">
            <a:extLst>
              <a:ext uri="{FF2B5EF4-FFF2-40B4-BE49-F238E27FC236}">
                <a16:creationId xmlns:a16="http://schemas.microsoft.com/office/drawing/2014/main" xmlns="" id="{5585D148-4C45-4EA1-9883-0AD52344DB2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3406" y="6272596"/>
            <a:ext cx="601936" cy="601936"/>
          </a:xfrm>
          <a:prstGeom prst="rect">
            <a:avLst/>
          </a:prstGeom>
        </p:spPr>
      </p:pic>
      <p:pic>
        <p:nvPicPr>
          <p:cNvPr id="259" name="Q9兔">
            <a:extLst>
              <a:ext uri="{FF2B5EF4-FFF2-40B4-BE49-F238E27FC236}">
                <a16:creationId xmlns:a16="http://schemas.microsoft.com/office/drawing/2014/main" xmlns="" id="{3A8E6097-B25A-4450-951B-09138E6A60F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7241" y="6211147"/>
            <a:ext cx="621496" cy="621496"/>
          </a:xfrm>
          <a:prstGeom prst="rect">
            <a:avLst/>
          </a:prstGeom>
        </p:spPr>
      </p:pic>
      <p:grpSp>
        <p:nvGrpSpPr>
          <p:cNvPr id="260" name="Q9狗遮">
            <a:extLst>
              <a:ext uri="{FF2B5EF4-FFF2-40B4-BE49-F238E27FC236}">
                <a16:creationId xmlns:a16="http://schemas.microsoft.com/office/drawing/2014/main" xmlns="" id="{94547BD1-00B5-472C-8CDF-2E6B4FC4FF65}"/>
              </a:ext>
            </a:extLst>
          </p:cNvPr>
          <p:cNvGrpSpPr/>
          <p:nvPr/>
        </p:nvGrpSpPr>
        <p:grpSpPr>
          <a:xfrm>
            <a:off x="6912179" y="5760956"/>
            <a:ext cx="538347" cy="554916"/>
            <a:chOff x="1703571" y="28740"/>
            <a:chExt cx="538347" cy="554916"/>
          </a:xfrm>
        </p:grpSpPr>
        <p:sp>
          <p:nvSpPr>
            <p:cNvPr id="261" name="狗遮">
              <a:extLst>
                <a:ext uri="{FF2B5EF4-FFF2-40B4-BE49-F238E27FC236}">
                  <a16:creationId xmlns:a16="http://schemas.microsoft.com/office/drawing/2014/main" xmlns="" id="{8D87D083-E816-42E9-95D3-D2A74703EFEB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2" name="點選">
              <a:extLst>
                <a:ext uri="{FF2B5EF4-FFF2-40B4-BE49-F238E27FC236}">
                  <a16:creationId xmlns:a16="http://schemas.microsoft.com/office/drawing/2014/main" xmlns="" id="{90F7251A-EEDD-4C95-BE61-3040E9320EC6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3" name="Q9熊遮">
            <a:extLst>
              <a:ext uri="{FF2B5EF4-FFF2-40B4-BE49-F238E27FC236}">
                <a16:creationId xmlns:a16="http://schemas.microsoft.com/office/drawing/2014/main" xmlns="" id="{B0DD2C78-9FA2-4782-8A76-A5290432C2CC}"/>
              </a:ext>
            </a:extLst>
          </p:cNvPr>
          <p:cNvGrpSpPr/>
          <p:nvPr/>
        </p:nvGrpSpPr>
        <p:grpSpPr>
          <a:xfrm>
            <a:off x="7490452" y="5766409"/>
            <a:ext cx="510148" cy="546288"/>
            <a:chOff x="2255809" y="37368"/>
            <a:chExt cx="510148" cy="546288"/>
          </a:xfrm>
        </p:grpSpPr>
        <p:sp>
          <p:nvSpPr>
            <p:cNvPr id="264" name="熊遮">
              <a:extLst>
                <a:ext uri="{FF2B5EF4-FFF2-40B4-BE49-F238E27FC236}">
                  <a16:creationId xmlns:a16="http://schemas.microsoft.com/office/drawing/2014/main" xmlns="" id="{AFFD5F5F-7375-449B-B4BE-9544C3522C8B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5" name="點選">
              <a:extLst>
                <a:ext uri="{FF2B5EF4-FFF2-40B4-BE49-F238E27FC236}">
                  <a16:creationId xmlns:a16="http://schemas.microsoft.com/office/drawing/2014/main" xmlns="" id="{77CE44E5-492C-4DE8-844C-6B350522226D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6" name="Q9貓遮">
            <a:extLst>
              <a:ext uri="{FF2B5EF4-FFF2-40B4-BE49-F238E27FC236}">
                <a16:creationId xmlns:a16="http://schemas.microsoft.com/office/drawing/2014/main" xmlns="" id="{22FFC44C-D607-46A3-8865-404143456BF5}"/>
              </a:ext>
            </a:extLst>
          </p:cNvPr>
          <p:cNvGrpSpPr/>
          <p:nvPr/>
        </p:nvGrpSpPr>
        <p:grpSpPr>
          <a:xfrm>
            <a:off x="6917201" y="6321410"/>
            <a:ext cx="533325" cy="499091"/>
            <a:chOff x="1708593" y="576494"/>
            <a:chExt cx="533325" cy="499091"/>
          </a:xfrm>
        </p:grpSpPr>
        <p:sp>
          <p:nvSpPr>
            <p:cNvPr id="267" name="貓遮">
              <a:extLst>
                <a:ext uri="{FF2B5EF4-FFF2-40B4-BE49-F238E27FC236}">
                  <a16:creationId xmlns:a16="http://schemas.microsoft.com/office/drawing/2014/main" xmlns="" id="{5339F584-1A1C-4491-9D6A-0D938A128DE2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8" name="點選">
              <a:extLst>
                <a:ext uri="{FF2B5EF4-FFF2-40B4-BE49-F238E27FC236}">
                  <a16:creationId xmlns:a16="http://schemas.microsoft.com/office/drawing/2014/main" xmlns="" id="{530B00EC-DE96-4008-B227-ACA42884C4E3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9" name="Q9兔遮">
            <a:extLst>
              <a:ext uri="{FF2B5EF4-FFF2-40B4-BE49-F238E27FC236}">
                <a16:creationId xmlns:a16="http://schemas.microsoft.com/office/drawing/2014/main" xmlns="" id="{6625C9CC-BC1C-46AA-AA10-47F39A99868C}"/>
              </a:ext>
            </a:extLst>
          </p:cNvPr>
          <p:cNvGrpSpPr/>
          <p:nvPr/>
        </p:nvGrpSpPr>
        <p:grpSpPr>
          <a:xfrm>
            <a:off x="7457863" y="6321410"/>
            <a:ext cx="525672" cy="495136"/>
            <a:chOff x="2226395" y="576494"/>
            <a:chExt cx="525672" cy="495136"/>
          </a:xfrm>
        </p:grpSpPr>
        <p:sp>
          <p:nvSpPr>
            <p:cNvPr id="270" name="兔遮">
              <a:extLst>
                <a:ext uri="{FF2B5EF4-FFF2-40B4-BE49-F238E27FC236}">
                  <a16:creationId xmlns:a16="http://schemas.microsoft.com/office/drawing/2014/main" xmlns="" id="{351B09D8-9896-4954-BEA9-DC0FD0C91DE4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1" name="點選">
              <a:extLst>
                <a:ext uri="{FF2B5EF4-FFF2-40B4-BE49-F238E27FC236}">
                  <a16:creationId xmlns:a16="http://schemas.microsoft.com/office/drawing/2014/main" xmlns="" id="{AA00C639-1C3C-473B-9D36-9DCA6F7137EC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40" name="Q8狗">
            <a:extLst>
              <a:ext uri="{FF2B5EF4-FFF2-40B4-BE49-F238E27FC236}">
                <a16:creationId xmlns:a16="http://schemas.microsoft.com/office/drawing/2014/main" xmlns="" id="{B28248D8-AE3D-4AD0-87FA-72E13D525C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8370" y="4171329"/>
            <a:ext cx="606352" cy="606352"/>
          </a:xfrm>
          <a:prstGeom prst="rect">
            <a:avLst/>
          </a:prstGeom>
        </p:spPr>
      </p:pic>
      <p:pic>
        <p:nvPicPr>
          <p:cNvPr id="241" name="Q8熊">
            <a:extLst>
              <a:ext uri="{FF2B5EF4-FFF2-40B4-BE49-F238E27FC236}">
                <a16:creationId xmlns:a16="http://schemas.microsoft.com/office/drawing/2014/main" xmlns="" id="{6E18C982-BF06-41E7-854D-AC92564042C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80643" y="4089778"/>
            <a:ext cx="686144" cy="686144"/>
          </a:xfrm>
          <a:prstGeom prst="rect">
            <a:avLst/>
          </a:prstGeom>
        </p:spPr>
      </p:pic>
      <p:pic>
        <p:nvPicPr>
          <p:cNvPr id="242" name="Q8貓">
            <a:extLst>
              <a:ext uri="{FF2B5EF4-FFF2-40B4-BE49-F238E27FC236}">
                <a16:creationId xmlns:a16="http://schemas.microsoft.com/office/drawing/2014/main" xmlns="" id="{B90CA370-274F-4616-B3C8-D3A069F301D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5676" y="4732646"/>
            <a:ext cx="601936" cy="601936"/>
          </a:xfrm>
          <a:prstGeom prst="rect">
            <a:avLst/>
          </a:prstGeom>
        </p:spPr>
      </p:pic>
      <p:pic>
        <p:nvPicPr>
          <p:cNvPr id="243" name="Q8兔">
            <a:extLst>
              <a:ext uri="{FF2B5EF4-FFF2-40B4-BE49-F238E27FC236}">
                <a16:creationId xmlns:a16="http://schemas.microsoft.com/office/drawing/2014/main" xmlns="" id="{CD33544E-7AD8-466B-8A6C-F3E0B5A432B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9511" y="4671197"/>
            <a:ext cx="621496" cy="621496"/>
          </a:xfrm>
          <a:prstGeom prst="rect">
            <a:avLst/>
          </a:prstGeom>
        </p:spPr>
      </p:pic>
      <p:grpSp>
        <p:nvGrpSpPr>
          <p:cNvPr id="244" name="Q8狗遮">
            <a:extLst>
              <a:ext uri="{FF2B5EF4-FFF2-40B4-BE49-F238E27FC236}">
                <a16:creationId xmlns:a16="http://schemas.microsoft.com/office/drawing/2014/main" xmlns="" id="{2F2EB920-9FB9-45A9-8992-FD131AD9F2C8}"/>
              </a:ext>
            </a:extLst>
          </p:cNvPr>
          <p:cNvGrpSpPr/>
          <p:nvPr/>
        </p:nvGrpSpPr>
        <p:grpSpPr>
          <a:xfrm>
            <a:off x="8524609" y="4221006"/>
            <a:ext cx="538347" cy="554916"/>
            <a:chOff x="1703571" y="28740"/>
            <a:chExt cx="538347" cy="554916"/>
          </a:xfrm>
        </p:grpSpPr>
        <p:sp>
          <p:nvSpPr>
            <p:cNvPr id="245" name="狗遮">
              <a:extLst>
                <a:ext uri="{FF2B5EF4-FFF2-40B4-BE49-F238E27FC236}">
                  <a16:creationId xmlns:a16="http://schemas.microsoft.com/office/drawing/2014/main" xmlns="" id="{76BF96C7-E4FC-4B8C-85DD-D1438B8C6028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46" name="點選">
              <a:extLst>
                <a:ext uri="{FF2B5EF4-FFF2-40B4-BE49-F238E27FC236}">
                  <a16:creationId xmlns:a16="http://schemas.microsoft.com/office/drawing/2014/main" xmlns="" id="{10B71D50-95E4-453A-B3FB-CD81FCFDA760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7" name="Q8熊遮">
            <a:extLst>
              <a:ext uri="{FF2B5EF4-FFF2-40B4-BE49-F238E27FC236}">
                <a16:creationId xmlns:a16="http://schemas.microsoft.com/office/drawing/2014/main" xmlns="" id="{99952C3E-72A9-4933-A9D1-37DBFFB17D3A}"/>
              </a:ext>
            </a:extLst>
          </p:cNvPr>
          <p:cNvGrpSpPr/>
          <p:nvPr/>
        </p:nvGrpSpPr>
        <p:grpSpPr>
          <a:xfrm>
            <a:off x="9092722" y="4226459"/>
            <a:ext cx="510148" cy="546288"/>
            <a:chOff x="2255809" y="37368"/>
            <a:chExt cx="510148" cy="546288"/>
          </a:xfrm>
        </p:grpSpPr>
        <p:sp>
          <p:nvSpPr>
            <p:cNvPr id="248" name="熊遮">
              <a:extLst>
                <a:ext uri="{FF2B5EF4-FFF2-40B4-BE49-F238E27FC236}">
                  <a16:creationId xmlns:a16="http://schemas.microsoft.com/office/drawing/2014/main" xmlns="" id="{748C5002-BDBF-4984-A401-51C22C856623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9" name="點選">
              <a:extLst>
                <a:ext uri="{FF2B5EF4-FFF2-40B4-BE49-F238E27FC236}">
                  <a16:creationId xmlns:a16="http://schemas.microsoft.com/office/drawing/2014/main" xmlns="" id="{45C2563C-AAD9-4764-A153-EDF994569E83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0" name="Q8貓遮">
            <a:extLst>
              <a:ext uri="{FF2B5EF4-FFF2-40B4-BE49-F238E27FC236}">
                <a16:creationId xmlns:a16="http://schemas.microsoft.com/office/drawing/2014/main" xmlns="" id="{1ABE493B-6441-45A1-813E-E8B4D952064F}"/>
              </a:ext>
            </a:extLst>
          </p:cNvPr>
          <p:cNvGrpSpPr/>
          <p:nvPr/>
        </p:nvGrpSpPr>
        <p:grpSpPr>
          <a:xfrm>
            <a:off x="8529631" y="4781460"/>
            <a:ext cx="533325" cy="499091"/>
            <a:chOff x="1708593" y="576494"/>
            <a:chExt cx="533325" cy="499091"/>
          </a:xfrm>
        </p:grpSpPr>
        <p:sp>
          <p:nvSpPr>
            <p:cNvPr id="251" name="貓遮">
              <a:extLst>
                <a:ext uri="{FF2B5EF4-FFF2-40B4-BE49-F238E27FC236}">
                  <a16:creationId xmlns:a16="http://schemas.microsoft.com/office/drawing/2014/main" xmlns="" id="{9B6F653E-D077-4475-924D-AB831A5C44B3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2" name="點選">
              <a:extLst>
                <a:ext uri="{FF2B5EF4-FFF2-40B4-BE49-F238E27FC236}">
                  <a16:creationId xmlns:a16="http://schemas.microsoft.com/office/drawing/2014/main" xmlns="" id="{DA9492FA-A1ED-4DE9-991A-07E95719F262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3" name="Q8兔遮">
            <a:extLst>
              <a:ext uri="{FF2B5EF4-FFF2-40B4-BE49-F238E27FC236}">
                <a16:creationId xmlns:a16="http://schemas.microsoft.com/office/drawing/2014/main" xmlns="" id="{9B81087C-6F80-4BD4-8B36-F93001FD77DC}"/>
              </a:ext>
            </a:extLst>
          </p:cNvPr>
          <p:cNvGrpSpPr/>
          <p:nvPr/>
        </p:nvGrpSpPr>
        <p:grpSpPr>
          <a:xfrm>
            <a:off x="9060133" y="4781460"/>
            <a:ext cx="525672" cy="495136"/>
            <a:chOff x="2226395" y="576494"/>
            <a:chExt cx="525672" cy="495136"/>
          </a:xfrm>
        </p:grpSpPr>
        <p:sp>
          <p:nvSpPr>
            <p:cNvPr id="254" name="兔遮">
              <a:extLst>
                <a:ext uri="{FF2B5EF4-FFF2-40B4-BE49-F238E27FC236}">
                  <a16:creationId xmlns:a16="http://schemas.microsoft.com/office/drawing/2014/main" xmlns="" id="{21AF24D2-6DB7-4BDD-9886-0BF78986B806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" name="點選">
              <a:extLst>
                <a:ext uri="{FF2B5EF4-FFF2-40B4-BE49-F238E27FC236}">
                  <a16:creationId xmlns:a16="http://schemas.microsoft.com/office/drawing/2014/main" xmlns="" id="{BECBC820-C783-4E55-B14B-92698BF98762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24" name="Q7狗">
            <a:extLst>
              <a:ext uri="{FF2B5EF4-FFF2-40B4-BE49-F238E27FC236}">
                <a16:creationId xmlns:a16="http://schemas.microsoft.com/office/drawing/2014/main" xmlns="" id="{51F764A3-34F2-47C7-A605-CEC7ED7E77E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8370" y="2873933"/>
            <a:ext cx="606352" cy="606352"/>
          </a:xfrm>
          <a:prstGeom prst="rect">
            <a:avLst/>
          </a:prstGeom>
        </p:spPr>
      </p:pic>
      <p:pic>
        <p:nvPicPr>
          <p:cNvPr id="225" name="Q7熊">
            <a:extLst>
              <a:ext uri="{FF2B5EF4-FFF2-40B4-BE49-F238E27FC236}">
                <a16:creationId xmlns:a16="http://schemas.microsoft.com/office/drawing/2014/main" xmlns="" id="{6E07197E-C174-4151-805A-270D9742F78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80643" y="2792382"/>
            <a:ext cx="686144" cy="686144"/>
          </a:xfrm>
          <a:prstGeom prst="rect">
            <a:avLst/>
          </a:prstGeom>
        </p:spPr>
      </p:pic>
      <p:pic>
        <p:nvPicPr>
          <p:cNvPr id="226" name="Q7貓">
            <a:extLst>
              <a:ext uri="{FF2B5EF4-FFF2-40B4-BE49-F238E27FC236}">
                <a16:creationId xmlns:a16="http://schemas.microsoft.com/office/drawing/2014/main" xmlns="" id="{463E9471-C2D4-4747-9F48-C0510393E4E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5676" y="3435250"/>
            <a:ext cx="601936" cy="601936"/>
          </a:xfrm>
          <a:prstGeom prst="rect">
            <a:avLst/>
          </a:prstGeom>
        </p:spPr>
      </p:pic>
      <p:pic>
        <p:nvPicPr>
          <p:cNvPr id="227" name="Q7兔">
            <a:extLst>
              <a:ext uri="{FF2B5EF4-FFF2-40B4-BE49-F238E27FC236}">
                <a16:creationId xmlns:a16="http://schemas.microsoft.com/office/drawing/2014/main" xmlns="" id="{44109AFB-52AA-411C-BF5C-E24DB3C0D52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9511" y="3373801"/>
            <a:ext cx="621496" cy="621496"/>
          </a:xfrm>
          <a:prstGeom prst="rect">
            <a:avLst/>
          </a:prstGeom>
        </p:spPr>
      </p:pic>
      <p:grpSp>
        <p:nvGrpSpPr>
          <p:cNvPr id="228" name="Q7狗遮">
            <a:extLst>
              <a:ext uri="{FF2B5EF4-FFF2-40B4-BE49-F238E27FC236}">
                <a16:creationId xmlns:a16="http://schemas.microsoft.com/office/drawing/2014/main" xmlns="" id="{0BC013D2-A8C8-431E-A664-EE68A2D5F799}"/>
              </a:ext>
            </a:extLst>
          </p:cNvPr>
          <p:cNvGrpSpPr/>
          <p:nvPr/>
        </p:nvGrpSpPr>
        <p:grpSpPr>
          <a:xfrm>
            <a:off x="8524609" y="2923610"/>
            <a:ext cx="538347" cy="554916"/>
            <a:chOff x="1703571" y="28740"/>
            <a:chExt cx="538347" cy="554916"/>
          </a:xfrm>
        </p:grpSpPr>
        <p:sp>
          <p:nvSpPr>
            <p:cNvPr id="229" name="狗遮">
              <a:extLst>
                <a:ext uri="{FF2B5EF4-FFF2-40B4-BE49-F238E27FC236}">
                  <a16:creationId xmlns:a16="http://schemas.microsoft.com/office/drawing/2014/main" xmlns="" id="{15B9ED29-AE6F-48BB-9BF6-82DBF832DC40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30" name="點選">
              <a:extLst>
                <a:ext uri="{FF2B5EF4-FFF2-40B4-BE49-F238E27FC236}">
                  <a16:creationId xmlns:a16="http://schemas.microsoft.com/office/drawing/2014/main" xmlns="" id="{BEF09916-BA0C-4E16-8A42-D8946EC97471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1" name="Q7熊遮">
            <a:extLst>
              <a:ext uri="{FF2B5EF4-FFF2-40B4-BE49-F238E27FC236}">
                <a16:creationId xmlns:a16="http://schemas.microsoft.com/office/drawing/2014/main" xmlns="" id="{9883E510-B65B-45B7-9E54-EF504F8133AD}"/>
              </a:ext>
            </a:extLst>
          </p:cNvPr>
          <p:cNvGrpSpPr/>
          <p:nvPr/>
        </p:nvGrpSpPr>
        <p:grpSpPr>
          <a:xfrm>
            <a:off x="9092722" y="2929063"/>
            <a:ext cx="510148" cy="546288"/>
            <a:chOff x="2255809" y="37368"/>
            <a:chExt cx="510148" cy="546288"/>
          </a:xfrm>
        </p:grpSpPr>
        <p:sp>
          <p:nvSpPr>
            <p:cNvPr id="232" name="熊遮">
              <a:extLst>
                <a:ext uri="{FF2B5EF4-FFF2-40B4-BE49-F238E27FC236}">
                  <a16:creationId xmlns:a16="http://schemas.microsoft.com/office/drawing/2014/main" xmlns="" id="{1B6A306F-7924-498F-9E76-2D7630873750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3" name="點選">
              <a:extLst>
                <a:ext uri="{FF2B5EF4-FFF2-40B4-BE49-F238E27FC236}">
                  <a16:creationId xmlns:a16="http://schemas.microsoft.com/office/drawing/2014/main" xmlns="" id="{62F35D7F-66C9-42CB-B78C-BA65DC6027B2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4" name="Q7貓遮">
            <a:extLst>
              <a:ext uri="{FF2B5EF4-FFF2-40B4-BE49-F238E27FC236}">
                <a16:creationId xmlns:a16="http://schemas.microsoft.com/office/drawing/2014/main" xmlns="" id="{5506AF8A-B293-4207-815C-99EA30A131C2}"/>
              </a:ext>
            </a:extLst>
          </p:cNvPr>
          <p:cNvGrpSpPr/>
          <p:nvPr/>
        </p:nvGrpSpPr>
        <p:grpSpPr>
          <a:xfrm>
            <a:off x="8529631" y="3484064"/>
            <a:ext cx="533325" cy="499091"/>
            <a:chOff x="1708593" y="576494"/>
            <a:chExt cx="533325" cy="499091"/>
          </a:xfrm>
        </p:grpSpPr>
        <p:sp>
          <p:nvSpPr>
            <p:cNvPr id="235" name="貓遮">
              <a:extLst>
                <a:ext uri="{FF2B5EF4-FFF2-40B4-BE49-F238E27FC236}">
                  <a16:creationId xmlns:a16="http://schemas.microsoft.com/office/drawing/2014/main" xmlns="" id="{FBED7C4D-3232-4203-A7AB-90980085C04F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6" name="點選">
              <a:extLst>
                <a:ext uri="{FF2B5EF4-FFF2-40B4-BE49-F238E27FC236}">
                  <a16:creationId xmlns:a16="http://schemas.microsoft.com/office/drawing/2014/main" xmlns="" id="{DF149805-A740-4AE4-BAED-D1E0A7EC3352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7" name="Q7兔遮">
            <a:extLst>
              <a:ext uri="{FF2B5EF4-FFF2-40B4-BE49-F238E27FC236}">
                <a16:creationId xmlns:a16="http://schemas.microsoft.com/office/drawing/2014/main" xmlns="" id="{6890D10A-4B2E-48E6-AB5E-8FB0AB0B1979}"/>
              </a:ext>
            </a:extLst>
          </p:cNvPr>
          <p:cNvGrpSpPr/>
          <p:nvPr/>
        </p:nvGrpSpPr>
        <p:grpSpPr>
          <a:xfrm>
            <a:off x="9060133" y="3484064"/>
            <a:ext cx="525672" cy="495136"/>
            <a:chOff x="2226395" y="576494"/>
            <a:chExt cx="525672" cy="495136"/>
          </a:xfrm>
        </p:grpSpPr>
        <p:sp>
          <p:nvSpPr>
            <p:cNvPr id="238" name="兔遮">
              <a:extLst>
                <a:ext uri="{FF2B5EF4-FFF2-40B4-BE49-F238E27FC236}">
                  <a16:creationId xmlns:a16="http://schemas.microsoft.com/office/drawing/2014/main" xmlns="" id="{38BCC0AD-39FB-400F-8BF9-F50800B0E420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" name="點選">
              <a:extLst>
                <a:ext uri="{FF2B5EF4-FFF2-40B4-BE49-F238E27FC236}">
                  <a16:creationId xmlns:a16="http://schemas.microsoft.com/office/drawing/2014/main" xmlns="" id="{38AF50A4-0D77-4F16-9972-04C5552BADA0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08" name="Q6狗">
            <a:extLst>
              <a:ext uri="{FF2B5EF4-FFF2-40B4-BE49-F238E27FC236}">
                <a16:creationId xmlns:a16="http://schemas.microsoft.com/office/drawing/2014/main" xmlns="" id="{BB0F5D89-584F-464A-92A9-60A76580F38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8370" y="1587099"/>
            <a:ext cx="606352" cy="606352"/>
          </a:xfrm>
          <a:prstGeom prst="rect">
            <a:avLst/>
          </a:prstGeom>
        </p:spPr>
      </p:pic>
      <p:pic>
        <p:nvPicPr>
          <p:cNvPr id="209" name="Q6熊">
            <a:extLst>
              <a:ext uri="{FF2B5EF4-FFF2-40B4-BE49-F238E27FC236}">
                <a16:creationId xmlns:a16="http://schemas.microsoft.com/office/drawing/2014/main" xmlns="" id="{419EEC40-EF98-40AA-8E51-535D32E800F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80643" y="1505548"/>
            <a:ext cx="686144" cy="686144"/>
          </a:xfrm>
          <a:prstGeom prst="rect">
            <a:avLst/>
          </a:prstGeom>
        </p:spPr>
      </p:pic>
      <p:pic>
        <p:nvPicPr>
          <p:cNvPr id="210" name="Q6貓">
            <a:extLst>
              <a:ext uri="{FF2B5EF4-FFF2-40B4-BE49-F238E27FC236}">
                <a16:creationId xmlns:a16="http://schemas.microsoft.com/office/drawing/2014/main" xmlns="" id="{7C24D068-C67A-49E4-9CCF-E08EE7C298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5676" y="2148416"/>
            <a:ext cx="601936" cy="601936"/>
          </a:xfrm>
          <a:prstGeom prst="rect">
            <a:avLst/>
          </a:prstGeom>
        </p:spPr>
      </p:pic>
      <p:pic>
        <p:nvPicPr>
          <p:cNvPr id="211" name="Q6兔">
            <a:extLst>
              <a:ext uri="{FF2B5EF4-FFF2-40B4-BE49-F238E27FC236}">
                <a16:creationId xmlns:a16="http://schemas.microsoft.com/office/drawing/2014/main" xmlns="" id="{F8FC5182-32A6-4F9E-A72A-804F935E5DC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9511" y="2086967"/>
            <a:ext cx="621496" cy="621496"/>
          </a:xfrm>
          <a:prstGeom prst="rect">
            <a:avLst/>
          </a:prstGeom>
        </p:spPr>
      </p:pic>
      <p:grpSp>
        <p:nvGrpSpPr>
          <p:cNvPr id="212" name="Q6狗遮">
            <a:extLst>
              <a:ext uri="{FF2B5EF4-FFF2-40B4-BE49-F238E27FC236}">
                <a16:creationId xmlns:a16="http://schemas.microsoft.com/office/drawing/2014/main" xmlns="" id="{FEFA49E0-6F5C-45B8-9605-F6024F29CD4B}"/>
              </a:ext>
            </a:extLst>
          </p:cNvPr>
          <p:cNvGrpSpPr/>
          <p:nvPr/>
        </p:nvGrpSpPr>
        <p:grpSpPr>
          <a:xfrm>
            <a:off x="8524609" y="1636776"/>
            <a:ext cx="538347" cy="554916"/>
            <a:chOff x="1703571" y="28740"/>
            <a:chExt cx="538347" cy="554916"/>
          </a:xfrm>
        </p:grpSpPr>
        <p:sp>
          <p:nvSpPr>
            <p:cNvPr id="213" name="狗遮">
              <a:extLst>
                <a:ext uri="{FF2B5EF4-FFF2-40B4-BE49-F238E27FC236}">
                  <a16:creationId xmlns:a16="http://schemas.microsoft.com/office/drawing/2014/main" xmlns="" id="{D93F9F8F-FB5B-4BCD-AE77-CD9843DAC563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14" name="點選">
              <a:extLst>
                <a:ext uri="{FF2B5EF4-FFF2-40B4-BE49-F238E27FC236}">
                  <a16:creationId xmlns:a16="http://schemas.microsoft.com/office/drawing/2014/main" xmlns="" id="{4298BDBB-C3E2-41DF-BF4C-A54CC7D74DE9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5" name="Q6熊遮">
            <a:extLst>
              <a:ext uri="{FF2B5EF4-FFF2-40B4-BE49-F238E27FC236}">
                <a16:creationId xmlns:a16="http://schemas.microsoft.com/office/drawing/2014/main" xmlns="" id="{CF383EF9-793A-46E9-A061-85E7FE473C0F}"/>
              </a:ext>
            </a:extLst>
          </p:cNvPr>
          <p:cNvGrpSpPr/>
          <p:nvPr/>
        </p:nvGrpSpPr>
        <p:grpSpPr>
          <a:xfrm>
            <a:off x="9092722" y="1642229"/>
            <a:ext cx="510148" cy="546288"/>
            <a:chOff x="2255809" y="37368"/>
            <a:chExt cx="510148" cy="546288"/>
          </a:xfrm>
        </p:grpSpPr>
        <p:sp>
          <p:nvSpPr>
            <p:cNvPr id="216" name="熊遮">
              <a:extLst>
                <a:ext uri="{FF2B5EF4-FFF2-40B4-BE49-F238E27FC236}">
                  <a16:creationId xmlns:a16="http://schemas.microsoft.com/office/drawing/2014/main" xmlns="" id="{9DFE9048-0CD8-4764-BE98-7DF0017D62E8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7" name="點選">
              <a:extLst>
                <a:ext uri="{FF2B5EF4-FFF2-40B4-BE49-F238E27FC236}">
                  <a16:creationId xmlns:a16="http://schemas.microsoft.com/office/drawing/2014/main" xmlns="" id="{9F776E52-F6AA-4891-AA26-24E8D8F8B427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18" name="Q6貓遮">
            <a:extLst>
              <a:ext uri="{FF2B5EF4-FFF2-40B4-BE49-F238E27FC236}">
                <a16:creationId xmlns:a16="http://schemas.microsoft.com/office/drawing/2014/main" xmlns="" id="{8A17C8C1-D32A-4DFB-9C5D-6B55033DB7AD}"/>
              </a:ext>
            </a:extLst>
          </p:cNvPr>
          <p:cNvGrpSpPr/>
          <p:nvPr/>
        </p:nvGrpSpPr>
        <p:grpSpPr>
          <a:xfrm>
            <a:off x="8529631" y="2197230"/>
            <a:ext cx="533325" cy="499091"/>
            <a:chOff x="1708593" y="576494"/>
            <a:chExt cx="533325" cy="499091"/>
          </a:xfrm>
        </p:grpSpPr>
        <p:sp>
          <p:nvSpPr>
            <p:cNvPr id="219" name="貓遮">
              <a:extLst>
                <a:ext uri="{FF2B5EF4-FFF2-40B4-BE49-F238E27FC236}">
                  <a16:creationId xmlns:a16="http://schemas.microsoft.com/office/drawing/2014/main" xmlns="" id="{FCB8E133-9C99-40C6-AF30-CA3054745DEC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0" name="點選">
              <a:extLst>
                <a:ext uri="{FF2B5EF4-FFF2-40B4-BE49-F238E27FC236}">
                  <a16:creationId xmlns:a16="http://schemas.microsoft.com/office/drawing/2014/main" xmlns="" id="{914278BB-8E02-46F1-81BF-DC104FF81C56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1" name="Q6兔遮">
            <a:extLst>
              <a:ext uri="{FF2B5EF4-FFF2-40B4-BE49-F238E27FC236}">
                <a16:creationId xmlns:a16="http://schemas.microsoft.com/office/drawing/2014/main" xmlns="" id="{B6F3E728-23EB-478A-A5B1-E3A54286E525}"/>
              </a:ext>
            </a:extLst>
          </p:cNvPr>
          <p:cNvGrpSpPr/>
          <p:nvPr/>
        </p:nvGrpSpPr>
        <p:grpSpPr>
          <a:xfrm>
            <a:off x="9060133" y="2197230"/>
            <a:ext cx="525672" cy="495136"/>
            <a:chOff x="2226395" y="576494"/>
            <a:chExt cx="525672" cy="495136"/>
          </a:xfrm>
        </p:grpSpPr>
        <p:sp>
          <p:nvSpPr>
            <p:cNvPr id="222" name="兔遮">
              <a:extLst>
                <a:ext uri="{FF2B5EF4-FFF2-40B4-BE49-F238E27FC236}">
                  <a16:creationId xmlns:a16="http://schemas.microsoft.com/office/drawing/2014/main" xmlns="" id="{C8DA7939-015C-445E-9102-2DBB34E2C673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3" name="點選">
              <a:extLst>
                <a:ext uri="{FF2B5EF4-FFF2-40B4-BE49-F238E27FC236}">
                  <a16:creationId xmlns:a16="http://schemas.microsoft.com/office/drawing/2014/main" xmlns="" id="{B14F573E-8FD8-49D4-9ED0-AAD0C08A5EF5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92" name="Q5狗">
            <a:extLst>
              <a:ext uri="{FF2B5EF4-FFF2-40B4-BE49-F238E27FC236}">
                <a16:creationId xmlns:a16="http://schemas.microsoft.com/office/drawing/2014/main" xmlns="" id="{5708AE20-1C0E-4FC2-9ED7-19E81E5B201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6459" y="-20937"/>
            <a:ext cx="606352" cy="606352"/>
          </a:xfrm>
          <a:prstGeom prst="rect">
            <a:avLst/>
          </a:prstGeom>
        </p:spPr>
      </p:pic>
      <p:pic>
        <p:nvPicPr>
          <p:cNvPr id="193" name="Q5熊">
            <a:extLst>
              <a:ext uri="{FF2B5EF4-FFF2-40B4-BE49-F238E27FC236}">
                <a16:creationId xmlns:a16="http://schemas.microsoft.com/office/drawing/2014/main" xmlns="" id="{3FCA3EEE-FB91-4761-BC67-78DAE697A06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8732" y="-102488"/>
            <a:ext cx="686144" cy="686144"/>
          </a:xfrm>
          <a:prstGeom prst="rect">
            <a:avLst/>
          </a:prstGeom>
        </p:spPr>
      </p:pic>
      <p:pic>
        <p:nvPicPr>
          <p:cNvPr id="194" name="Q5貓">
            <a:extLst>
              <a:ext uri="{FF2B5EF4-FFF2-40B4-BE49-F238E27FC236}">
                <a16:creationId xmlns:a16="http://schemas.microsoft.com/office/drawing/2014/main" xmlns="" id="{05DCDB60-BF0F-475A-8931-2FA6A1AAE0A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3765" y="540380"/>
            <a:ext cx="601936" cy="601936"/>
          </a:xfrm>
          <a:prstGeom prst="rect">
            <a:avLst/>
          </a:prstGeom>
        </p:spPr>
      </p:pic>
      <p:pic>
        <p:nvPicPr>
          <p:cNvPr id="195" name="Q5兔">
            <a:extLst>
              <a:ext uri="{FF2B5EF4-FFF2-40B4-BE49-F238E27FC236}">
                <a16:creationId xmlns:a16="http://schemas.microsoft.com/office/drawing/2014/main" xmlns="" id="{8184177B-1E3C-4D4E-B478-0D3C11731E6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7600" y="478931"/>
            <a:ext cx="621496" cy="621496"/>
          </a:xfrm>
          <a:prstGeom prst="rect">
            <a:avLst/>
          </a:prstGeom>
        </p:spPr>
      </p:pic>
      <p:grpSp>
        <p:nvGrpSpPr>
          <p:cNvPr id="196" name="Q5狗遮">
            <a:extLst>
              <a:ext uri="{FF2B5EF4-FFF2-40B4-BE49-F238E27FC236}">
                <a16:creationId xmlns:a16="http://schemas.microsoft.com/office/drawing/2014/main" xmlns="" id="{EEE30116-A482-4EAA-8ECD-2C2414EB3A24}"/>
              </a:ext>
            </a:extLst>
          </p:cNvPr>
          <p:cNvGrpSpPr/>
          <p:nvPr/>
        </p:nvGrpSpPr>
        <p:grpSpPr>
          <a:xfrm>
            <a:off x="6912698" y="28740"/>
            <a:ext cx="538347" cy="554916"/>
            <a:chOff x="1703571" y="28740"/>
            <a:chExt cx="538347" cy="554916"/>
          </a:xfrm>
        </p:grpSpPr>
        <p:sp>
          <p:nvSpPr>
            <p:cNvPr id="197" name="狗遮">
              <a:extLst>
                <a:ext uri="{FF2B5EF4-FFF2-40B4-BE49-F238E27FC236}">
                  <a16:creationId xmlns:a16="http://schemas.microsoft.com/office/drawing/2014/main" xmlns="" id="{A7B182D3-B41A-4E2F-B479-1CF0C42D49FC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98" name="點選">
              <a:extLst>
                <a:ext uri="{FF2B5EF4-FFF2-40B4-BE49-F238E27FC236}">
                  <a16:creationId xmlns:a16="http://schemas.microsoft.com/office/drawing/2014/main" xmlns="" id="{FC4C4BD8-8561-4801-816F-ED94BEF61BDE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9" name="Q5熊遮">
            <a:extLst>
              <a:ext uri="{FF2B5EF4-FFF2-40B4-BE49-F238E27FC236}">
                <a16:creationId xmlns:a16="http://schemas.microsoft.com/office/drawing/2014/main" xmlns="" id="{28E7D333-80D1-4CBB-BBD6-A28F30147E1F}"/>
              </a:ext>
            </a:extLst>
          </p:cNvPr>
          <p:cNvGrpSpPr/>
          <p:nvPr/>
        </p:nvGrpSpPr>
        <p:grpSpPr>
          <a:xfrm>
            <a:off x="7468111" y="34193"/>
            <a:ext cx="510148" cy="546288"/>
            <a:chOff x="2255809" y="37368"/>
            <a:chExt cx="510148" cy="546288"/>
          </a:xfrm>
        </p:grpSpPr>
        <p:sp>
          <p:nvSpPr>
            <p:cNvPr id="200" name="熊遮">
              <a:extLst>
                <a:ext uri="{FF2B5EF4-FFF2-40B4-BE49-F238E27FC236}">
                  <a16:creationId xmlns:a16="http://schemas.microsoft.com/office/drawing/2014/main" xmlns="" id="{707A2AF6-3B21-48BA-9B15-7D5FC19B9716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1" name="點選">
              <a:extLst>
                <a:ext uri="{FF2B5EF4-FFF2-40B4-BE49-F238E27FC236}">
                  <a16:creationId xmlns:a16="http://schemas.microsoft.com/office/drawing/2014/main" xmlns="" id="{71C3B2A1-E6A0-4DC3-9B74-1FBBCFBC36C5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2" name="Q5貓遮">
            <a:extLst>
              <a:ext uri="{FF2B5EF4-FFF2-40B4-BE49-F238E27FC236}">
                <a16:creationId xmlns:a16="http://schemas.microsoft.com/office/drawing/2014/main" xmlns="" id="{38BA66E3-1550-4677-B9D3-5BB0475400BE}"/>
              </a:ext>
            </a:extLst>
          </p:cNvPr>
          <p:cNvGrpSpPr/>
          <p:nvPr/>
        </p:nvGrpSpPr>
        <p:grpSpPr>
          <a:xfrm>
            <a:off x="6917720" y="576494"/>
            <a:ext cx="533325" cy="499091"/>
            <a:chOff x="1708593" y="576494"/>
            <a:chExt cx="533325" cy="499091"/>
          </a:xfrm>
        </p:grpSpPr>
        <p:sp>
          <p:nvSpPr>
            <p:cNvPr id="203" name="貓遮">
              <a:extLst>
                <a:ext uri="{FF2B5EF4-FFF2-40B4-BE49-F238E27FC236}">
                  <a16:creationId xmlns:a16="http://schemas.microsoft.com/office/drawing/2014/main" xmlns="" id="{312CEBFA-F259-4D51-AF72-D84091E8BAA6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" name="點選">
              <a:extLst>
                <a:ext uri="{FF2B5EF4-FFF2-40B4-BE49-F238E27FC236}">
                  <a16:creationId xmlns:a16="http://schemas.microsoft.com/office/drawing/2014/main" xmlns="" id="{7973B361-C044-43FE-BCB9-8B3BF7977644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5" name="Q5兔遮">
            <a:extLst>
              <a:ext uri="{FF2B5EF4-FFF2-40B4-BE49-F238E27FC236}">
                <a16:creationId xmlns:a16="http://schemas.microsoft.com/office/drawing/2014/main" xmlns="" id="{3E7782D5-949D-40AE-89E9-E8BFA49C30BA}"/>
              </a:ext>
            </a:extLst>
          </p:cNvPr>
          <p:cNvGrpSpPr/>
          <p:nvPr/>
        </p:nvGrpSpPr>
        <p:grpSpPr>
          <a:xfrm>
            <a:off x="7435522" y="576494"/>
            <a:ext cx="525672" cy="495136"/>
            <a:chOff x="2226395" y="576494"/>
            <a:chExt cx="525672" cy="495136"/>
          </a:xfrm>
        </p:grpSpPr>
        <p:sp>
          <p:nvSpPr>
            <p:cNvPr id="206" name="兔遮">
              <a:extLst>
                <a:ext uri="{FF2B5EF4-FFF2-40B4-BE49-F238E27FC236}">
                  <a16:creationId xmlns:a16="http://schemas.microsoft.com/office/drawing/2014/main" xmlns="" id="{DDDD0D66-49F0-4B1F-B383-DA839563F965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7" name="點選">
              <a:extLst>
                <a:ext uri="{FF2B5EF4-FFF2-40B4-BE49-F238E27FC236}">
                  <a16:creationId xmlns:a16="http://schemas.microsoft.com/office/drawing/2014/main" xmlns="" id="{C55BB465-33DD-4FAD-BBBA-466217B9077B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76" name="Q4狗">
            <a:extLst>
              <a:ext uri="{FF2B5EF4-FFF2-40B4-BE49-F238E27FC236}">
                <a16:creationId xmlns:a16="http://schemas.microsoft.com/office/drawing/2014/main" xmlns="" id="{93749732-51B6-4079-80EF-B00AF64565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0746" y="-20937"/>
            <a:ext cx="606352" cy="606352"/>
          </a:xfrm>
          <a:prstGeom prst="rect">
            <a:avLst/>
          </a:prstGeom>
        </p:spPr>
      </p:pic>
      <p:pic>
        <p:nvPicPr>
          <p:cNvPr id="177" name="Q4熊">
            <a:extLst>
              <a:ext uri="{FF2B5EF4-FFF2-40B4-BE49-F238E27FC236}">
                <a16:creationId xmlns:a16="http://schemas.microsoft.com/office/drawing/2014/main" xmlns="" id="{6A96E47D-09A4-4B02-BFCE-0DC388395D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3019" y="-102488"/>
            <a:ext cx="686144" cy="686144"/>
          </a:xfrm>
          <a:prstGeom prst="rect">
            <a:avLst/>
          </a:prstGeom>
        </p:spPr>
      </p:pic>
      <p:pic>
        <p:nvPicPr>
          <p:cNvPr id="178" name="Q4貓">
            <a:extLst>
              <a:ext uri="{FF2B5EF4-FFF2-40B4-BE49-F238E27FC236}">
                <a16:creationId xmlns:a16="http://schemas.microsoft.com/office/drawing/2014/main" xmlns="" id="{8241D1C2-AE29-479D-A3B1-F805FFDFFA0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8052" y="540380"/>
            <a:ext cx="601936" cy="601936"/>
          </a:xfrm>
          <a:prstGeom prst="rect">
            <a:avLst/>
          </a:prstGeom>
        </p:spPr>
      </p:pic>
      <p:pic>
        <p:nvPicPr>
          <p:cNvPr id="179" name="Q4兔">
            <a:extLst>
              <a:ext uri="{FF2B5EF4-FFF2-40B4-BE49-F238E27FC236}">
                <a16:creationId xmlns:a16="http://schemas.microsoft.com/office/drawing/2014/main" xmlns="" id="{F8A27F3B-11E0-45F5-AF3F-5AE669B0BAE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1887" y="478931"/>
            <a:ext cx="621496" cy="621496"/>
          </a:xfrm>
          <a:prstGeom prst="rect">
            <a:avLst/>
          </a:prstGeom>
        </p:spPr>
      </p:pic>
      <p:grpSp>
        <p:nvGrpSpPr>
          <p:cNvPr id="180" name="Q4狗遮">
            <a:extLst>
              <a:ext uri="{FF2B5EF4-FFF2-40B4-BE49-F238E27FC236}">
                <a16:creationId xmlns:a16="http://schemas.microsoft.com/office/drawing/2014/main" xmlns="" id="{8E3E1A0F-6E73-4F39-93A5-CC899CD13743}"/>
              </a:ext>
            </a:extLst>
          </p:cNvPr>
          <p:cNvGrpSpPr/>
          <p:nvPr/>
        </p:nvGrpSpPr>
        <p:grpSpPr>
          <a:xfrm>
            <a:off x="5616985" y="28740"/>
            <a:ext cx="538347" cy="554916"/>
            <a:chOff x="1703571" y="28740"/>
            <a:chExt cx="538347" cy="554916"/>
          </a:xfrm>
        </p:grpSpPr>
        <p:sp>
          <p:nvSpPr>
            <p:cNvPr id="181" name="狗遮">
              <a:extLst>
                <a:ext uri="{FF2B5EF4-FFF2-40B4-BE49-F238E27FC236}">
                  <a16:creationId xmlns:a16="http://schemas.microsoft.com/office/drawing/2014/main" xmlns="" id="{A43C90E9-0F1E-4319-86EF-D57C70D3D3CF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82" name="點選">
              <a:extLst>
                <a:ext uri="{FF2B5EF4-FFF2-40B4-BE49-F238E27FC236}">
                  <a16:creationId xmlns:a16="http://schemas.microsoft.com/office/drawing/2014/main" xmlns="" id="{E59EC9F7-59DE-4B3B-B5B7-66B15F943CE9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3" name="Q4熊遮">
            <a:extLst>
              <a:ext uri="{FF2B5EF4-FFF2-40B4-BE49-F238E27FC236}">
                <a16:creationId xmlns:a16="http://schemas.microsoft.com/office/drawing/2014/main" xmlns="" id="{6D3FE7AD-7005-4F81-AE56-EBBF48B58B63}"/>
              </a:ext>
            </a:extLst>
          </p:cNvPr>
          <p:cNvGrpSpPr/>
          <p:nvPr/>
        </p:nvGrpSpPr>
        <p:grpSpPr>
          <a:xfrm>
            <a:off x="6172398" y="34193"/>
            <a:ext cx="510148" cy="546288"/>
            <a:chOff x="2255809" y="37368"/>
            <a:chExt cx="510148" cy="546288"/>
          </a:xfrm>
        </p:grpSpPr>
        <p:sp>
          <p:nvSpPr>
            <p:cNvPr id="184" name="熊遮">
              <a:extLst>
                <a:ext uri="{FF2B5EF4-FFF2-40B4-BE49-F238E27FC236}">
                  <a16:creationId xmlns:a16="http://schemas.microsoft.com/office/drawing/2014/main" xmlns="" id="{3C32FD0A-B073-41A3-83E0-C78F4F8AD96F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" name="點選">
              <a:extLst>
                <a:ext uri="{FF2B5EF4-FFF2-40B4-BE49-F238E27FC236}">
                  <a16:creationId xmlns:a16="http://schemas.microsoft.com/office/drawing/2014/main" xmlns="" id="{ECFDDE93-C6A3-45C2-9E09-FE746FF807D0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6" name="Q4貓遮">
            <a:extLst>
              <a:ext uri="{FF2B5EF4-FFF2-40B4-BE49-F238E27FC236}">
                <a16:creationId xmlns:a16="http://schemas.microsoft.com/office/drawing/2014/main" xmlns="" id="{E8DE7362-6C49-4E95-A16B-3A9DA2BF4081}"/>
              </a:ext>
            </a:extLst>
          </p:cNvPr>
          <p:cNvGrpSpPr/>
          <p:nvPr/>
        </p:nvGrpSpPr>
        <p:grpSpPr>
          <a:xfrm>
            <a:off x="5622007" y="576494"/>
            <a:ext cx="533325" cy="499091"/>
            <a:chOff x="1708593" y="576494"/>
            <a:chExt cx="533325" cy="499091"/>
          </a:xfrm>
        </p:grpSpPr>
        <p:sp>
          <p:nvSpPr>
            <p:cNvPr id="187" name="貓遮">
              <a:extLst>
                <a:ext uri="{FF2B5EF4-FFF2-40B4-BE49-F238E27FC236}">
                  <a16:creationId xmlns:a16="http://schemas.microsoft.com/office/drawing/2014/main" xmlns="" id="{CC42A36D-6833-4D87-BEE8-FC027F9448A6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8" name="點選">
              <a:extLst>
                <a:ext uri="{FF2B5EF4-FFF2-40B4-BE49-F238E27FC236}">
                  <a16:creationId xmlns:a16="http://schemas.microsoft.com/office/drawing/2014/main" xmlns="" id="{77548005-EB07-4584-B71F-45CB12FAF088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9" name="Q4兔遮">
            <a:extLst>
              <a:ext uri="{FF2B5EF4-FFF2-40B4-BE49-F238E27FC236}">
                <a16:creationId xmlns:a16="http://schemas.microsoft.com/office/drawing/2014/main" xmlns="" id="{9758CD49-5DF4-4B01-9A0D-71DE0307808B}"/>
              </a:ext>
            </a:extLst>
          </p:cNvPr>
          <p:cNvGrpSpPr/>
          <p:nvPr/>
        </p:nvGrpSpPr>
        <p:grpSpPr>
          <a:xfrm>
            <a:off x="6139809" y="576494"/>
            <a:ext cx="525672" cy="495136"/>
            <a:chOff x="2226395" y="576494"/>
            <a:chExt cx="525672" cy="495136"/>
          </a:xfrm>
        </p:grpSpPr>
        <p:sp>
          <p:nvSpPr>
            <p:cNvPr id="190" name="兔遮">
              <a:extLst>
                <a:ext uri="{FF2B5EF4-FFF2-40B4-BE49-F238E27FC236}">
                  <a16:creationId xmlns:a16="http://schemas.microsoft.com/office/drawing/2014/main" xmlns="" id="{069D0D03-9690-416B-B8C2-0407D49C0FEA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1" name="點選">
              <a:extLst>
                <a:ext uri="{FF2B5EF4-FFF2-40B4-BE49-F238E27FC236}">
                  <a16:creationId xmlns:a16="http://schemas.microsoft.com/office/drawing/2014/main" xmlns="" id="{6DC649E9-15BF-4788-BF09-FC3123299042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60" name="Q3狗">
            <a:extLst>
              <a:ext uri="{FF2B5EF4-FFF2-40B4-BE49-F238E27FC236}">
                <a16:creationId xmlns:a16="http://schemas.microsoft.com/office/drawing/2014/main" xmlns="" id="{3C99524A-3C55-4EA6-9278-3A23EB55B60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2773" y="-20937"/>
            <a:ext cx="606352" cy="606352"/>
          </a:xfrm>
          <a:prstGeom prst="rect">
            <a:avLst/>
          </a:prstGeom>
        </p:spPr>
      </p:pic>
      <p:pic>
        <p:nvPicPr>
          <p:cNvPr id="161" name="Q3熊">
            <a:extLst>
              <a:ext uri="{FF2B5EF4-FFF2-40B4-BE49-F238E27FC236}">
                <a16:creationId xmlns:a16="http://schemas.microsoft.com/office/drawing/2014/main" xmlns="" id="{BCC07BC1-94BC-46D6-9F6C-674B96D1A9D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5046" y="-102488"/>
            <a:ext cx="686144" cy="686144"/>
          </a:xfrm>
          <a:prstGeom prst="rect">
            <a:avLst/>
          </a:prstGeom>
        </p:spPr>
      </p:pic>
      <p:pic>
        <p:nvPicPr>
          <p:cNvPr id="162" name="Q3貓">
            <a:extLst>
              <a:ext uri="{FF2B5EF4-FFF2-40B4-BE49-F238E27FC236}">
                <a16:creationId xmlns:a16="http://schemas.microsoft.com/office/drawing/2014/main" xmlns="" id="{B752DFDE-4A1F-498B-9E69-2C2FB34F208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0079" y="540380"/>
            <a:ext cx="601936" cy="601936"/>
          </a:xfrm>
          <a:prstGeom prst="rect">
            <a:avLst/>
          </a:prstGeom>
        </p:spPr>
      </p:pic>
      <p:pic>
        <p:nvPicPr>
          <p:cNvPr id="163" name="Q3兔">
            <a:extLst>
              <a:ext uri="{FF2B5EF4-FFF2-40B4-BE49-F238E27FC236}">
                <a16:creationId xmlns:a16="http://schemas.microsoft.com/office/drawing/2014/main" xmlns="" id="{101B74EC-C3B7-427A-8221-99BE434CE78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3914" y="478931"/>
            <a:ext cx="621496" cy="621496"/>
          </a:xfrm>
          <a:prstGeom prst="rect">
            <a:avLst/>
          </a:prstGeom>
        </p:spPr>
      </p:pic>
      <p:grpSp>
        <p:nvGrpSpPr>
          <p:cNvPr id="164" name="Q3狗遮">
            <a:extLst>
              <a:ext uri="{FF2B5EF4-FFF2-40B4-BE49-F238E27FC236}">
                <a16:creationId xmlns:a16="http://schemas.microsoft.com/office/drawing/2014/main" xmlns="" id="{B813C62A-DEDA-4178-BDFD-D839C1EB67D1}"/>
              </a:ext>
            </a:extLst>
          </p:cNvPr>
          <p:cNvGrpSpPr/>
          <p:nvPr/>
        </p:nvGrpSpPr>
        <p:grpSpPr>
          <a:xfrm>
            <a:off x="4309012" y="28740"/>
            <a:ext cx="538347" cy="554916"/>
            <a:chOff x="1703571" y="28740"/>
            <a:chExt cx="538347" cy="554916"/>
          </a:xfrm>
        </p:grpSpPr>
        <p:sp>
          <p:nvSpPr>
            <p:cNvPr id="165" name="狗遮">
              <a:extLst>
                <a:ext uri="{FF2B5EF4-FFF2-40B4-BE49-F238E27FC236}">
                  <a16:creationId xmlns:a16="http://schemas.microsoft.com/office/drawing/2014/main" xmlns="" id="{21340080-CB00-4965-AA5B-B11434E8A11D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66" name="點選">
              <a:extLst>
                <a:ext uri="{FF2B5EF4-FFF2-40B4-BE49-F238E27FC236}">
                  <a16:creationId xmlns:a16="http://schemas.microsoft.com/office/drawing/2014/main" xmlns="" id="{0ACC60BA-DFC0-472D-8747-3301EF9B4F5D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7" name="Q3熊遮">
            <a:extLst>
              <a:ext uri="{FF2B5EF4-FFF2-40B4-BE49-F238E27FC236}">
                <a16:creationId xmlns:a16="http://schemas.microsoft.com/office/drawing/2014/main" xmlns="" id="{42582683-D04F-41F5-9886-E19228657411}"/>
              </a:ext>
            </a:extLst>
          </p:cNvPr>
          <p:cNvGrpSpPr/>
          <p:nvPr/>
        </p:nvGrpSpPr>
        <p:grpSpPr>
          <a:xfrm>
            <a:off x="4864425" y="34193"/>
            <a:ext cx="510148" cy="546288"/>
            <a:chOff x="2255809" y="37368"/>
            <a:chExt cx="510148" cy="546288"/>
          </a:xfrm>
        </p:grpSpPr>
        <p:sp>
          <p:nvSpPr>
            <p:cNvPr id="168" name="熊遮">
              <a:extLst>
                <a:ext uri="{FF2B5EF4-FFF2-40B4-BE49-F238E27FC236}">
                  <a16:creationId xmlns:a16="http://schemas.microsoft.com/office/drawing/2014/main" xmlns="" id="{C2902242-96FD-48FA-A584-9268C01F81D4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9" name="點選">
              <a:extLst>
                <a:ext uri="{FF2B5EF4-FFF2-40B4-BE49-F238E27FC236}">
                  <a16:creationId xmlns:a16="http://schemas.microsoft.com/office/drawing/2014/main" xmlns="" id="{E6E99514-8A9A-4422-9E0D-C70A6FBB34C4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0" name="Q3貓遮">
            <a:extLst>
              <a:ext uri="{FF2B5EF4-FFF2-40B4-BE49-F238E27FC236}">
                <a16:creationId xmlns:a16="http://schemas.microsoft.com/office/drawing/2014/main" xmlns="" id="{2747D060-5381-4BF7-9BCA-263890565B89}"/>
              </a:ext>
            </a:extLst>
          </p:cNvPr>
          <p:cNvGrpSpPr/>
          <p:nvPr/>
        </p:nvGrpSpPr>
        <p:grpSpPr>
          <a:xfrm>
            <a:off x="4314034" y="576494"/>
            <a:ext cx="533325" cy="499091"/>
            <a:chOff x="1708593" y="576494"/>
            <a:chExt cx="533325" cy="499091"/>
          </a:xfrm>
        </p:grpSpPr>
        <p:sp>
          <p:nvSpPr>
            <p:cNvPr id="171" name="貓遮">
              <a:extLst>
                <a:ext uri="{FF2B5EF4-FFF2-40B4-BE49-F238E27FC236}">
                  <a16:creationId xmlns:a16="http://schemas.microsoft.com/office/drawing/2014/main" xmlns="" id="{AB79A6E9-1034-443B-8D23-410F791D6067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" name="點選">
              <a:extLst>
                <a:ext uri="{FF2B5EF4-FFF2-40B4-BE49-F238E27FC236}">
                  <a16:creationId xmlns:a16="http://schemas.microsoft.com/office/drawing/2014/main" xmlns="" id="{25FFA2EA-BB8E-45E6-8608-164F741012B4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3" name="Q3兔遮">
            <a:extLst>
              <a:ext uri="{FF2B5EF4-FFF2-40B4-BE49-F238E27FC236}">
                <a16:creationId xmlns:a16="http://schemas.microsoft.com/office/drawing/2014/main" xmlns="" id="{C8C8CBA1-CB09-4F70-8F85-4EE6D64F81D3}"/>
              </a:ext>
            </a:extLst>
          </p:cNvPr>
          <p:cNvGrpSpPr/>
          <p:nvPr/>
        </p:nvGrpSpPr>
        <p:grpSpPr>
          <a:xfrm>
            <a:off x="4831836" y="576494"/>
            <a:ext cx="525672" cy="495136"/>
            <a:chOff x="2226395" y="576494"/>
            <a:chExt cx="525672" cy="495136"/>
          </a:xfrm>
        </p:grpSpPr>
        <p:sp>
          <p:nvSpPr>
            <p:cNvPr id="174" name="兔遮">
              <a:extLst>
                <a:ext uri="{FF2B5EF4-FFF2-40B4-BE49-F238E27FC236}">
                  <a16:creationId xmlns:a16="http://schemas.microsoft.com/office/drawing/2014/main" xmlns="" id="{AE7044BE-1E6A-4BF5-AEC3-F67172C32F11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5" name="點選">
              <a:extLst>
                <a:ext uri="{FF2B5EF4-FFF2-40B4-BE49-F238E27FC236}">
                  <a16:creationId xmlns:a16="http://schemas.microsoft.com/office/drawing/2014/main" xmlns="" id="{161644DE-90BA-404D-B8DA-917645BD5BCB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43" name="Q2狗">
            <a:extLst>
              <a:ext uri="{FF2B5EF4-FFF2-40B4-BE49-F238E27FC236}">
                <a16:creationId xmlns:a16="http://schemas.microsoft.com/office/drawing/2014/main" xmlns="" id="{7EF638C5-34F9-4548-94BF-3C01880CF93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1207" y="-20937"/>
            <a:ext cx="606352" cy="606352"/>
          </a:xfrm>
          <a:prstGeom prst="rect">
            <a:avLst/>
          </a:prstGeom>
        </p:spPr>
      </p:pic>
      <p:pic>
        <p:nvPicPr>
          <p:cNvPr id="144" name="Q2熊">
            <a:extLst>
              <a:ext uri="{FF2B5EF4-FFF2-40B4-BE49-F238E27FC236}">
                <a16:creationId xmlns:a16="http://schemas.microsoft.com/office/drawing/2014/main" xmlns="" id="{48510CFE-3EC4-4AC9-BEBE-2CF34B0A045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3480" y="-102488"/>
            <a:ext cx="686144" cy="686144"/>
          </a:xfrm>
          <a:prstGeom prst="rect">
            <a:avLst/>
          </a:prstGeom>
        </p:spPr>
      </p:pic>
      <p:pic>
        <p:nvPicPr>
          <p:cNvPr id="145" name="Q2貓">
            <a:extLst>
              <a:ext uri="{FF2B5EF4-FFF2-40B4-BE49-F238E27FC236}">
                <a16:creationId xmlns:a16="http://schemas.microsoft.com/office/drawing/2014/main" xmlns="" id="{C22E1718-A6F8-4AD0-A28F-7206171CD13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8513" y="540380"/>
            <a:ext cx="601936" cy="601936"/>
          </a:xfrm>
          <a:prstGeom prst="rect">
            <a:avLst/>
          </a:prstGeom>
        </p:spPr>
      </p:pic>
      <p:pic>
        <p:nvPicPr>
          <p:cNvPr id="146" name="Q2兔">
            <a:extLst>
              <a:ext uri="{FF2B5EF4-FFF2-40B4-BE49-F238E27FC236}">
                <a16:creationId xmlns:a16="http://schemas.microsoft.com/office/drawing/2014/main" xmlns="" id="{322B2DDF-1ADF-4A71-9639-DFAB24ACF1D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2348" y="478931"/>
            <a:ext cx="621496" cy="621496"/>
          </a:xfrm>
          <a:prstGeom prst="rect">
            <a:avLst/>
          </a:prstGeom>
        </p:spPr>
      </p:pic>
      <p:grpSp>
        <p:nvGrpSpPr>
          <p:cNvPr id="147" name="Q2狗遮">
            <a:extLst>
              <a:ext uri="{FF2B5EF4-FFF2-40B4-BE49-F238E27FC236}">
                <a16:creationId xmlns:a16="http://schemas.microsoft.com/office/drawing/2014/main" xmlns="" id="{B68BD683-F03C-4191-B4B9-6F5A6BC6932E}"/>
              </a:ext>
            </a:extLst>
          </p:cNvPr>
          <p:cNvGrpSpPr/>
          <p:nvPr/>
        </p:nvGrpSpPr>
        <p:grpSpPr>
          <a:xfrm>
            <a:off x="3007446" y="28740"/>
            <a:ext cx="538347" cy="554916"/>
            <a:chOff x="1703571" y="28740"/>
            <a:chExt cx="538347" cy="554916"/>
          </a:xfrm>
        </p:grpSpPr>
        <p:sp>
          <p:nvSpPr>
            <p:cNvPr id="148" name="狗遮">
              <a:extLst>
                <a:ext uri="{FF2B5EF4-FFF2-40B4-BE49-F238E27FC236}">
                  <a16:creationId xmlns:a16="http://schemas.microsoft.com/office/drawing/2014/main" xmlns="" id="{31E265C7-FBB8-4F38-8951-77D29815D36F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9" name="點選">
              <a:extLst>
                <a:ext uri="{FF2B5EF4-FFF2-40B4-BE49-F238E27FC236}">
                  <a16:creationId xmlns:a16="http://schemas.microsoft.com/office/drawing/2014/main" xmlns="" id="{71D3B750-AE58-4FCD-8317-0B1BC853662E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0" name="Q2熊遮">
            <a:extLst>
              <a:ext uri="{FF2B5EF4-FFF2-40B4-BE49-F238E27FC236}">
                <a16:creationId xmlns:a16="http://schemas.microsoft.com/office/drawing/2014/main" xmlns="" id="{5D9BDA20-2085-4E69-AC93-5CF9B32729AC}"/>
              </a:ext>
            </a:extLst>
          </p:cNvPr>
          <p:cNvGrpSpPr/>
          <p:nvPr/>
        </p:nvGrpSpPr>
        <p:grpSpPr>
          <a:xfrm>
            <a:off x="3562859" y="34193"/>
            <a:ext cx="510148" cy="546288"/>
            <a:chOff x="2255809" y="37368"/>
            <a:chExt cx="510148" cy="546288"/>
          </a:xfrm>
        </p:grpSpPr>
        <p:sp>
          <p:nvSpPr>
            <p:cNvPr id="151" name="熊遮">
              <a:extLst>
                <a:ext uri="{FF2B5EF4-FFF2-40B4-BE49-F238E27FC236}">
                  <a16:creationId xmlns:a16="http://schemas.microsoft.com/office/drawing/2014/main" xmlns="" id="{7B1DF9D3-48A6-4FBB-B561-10F0B7151C96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" name="點選">
              <a:extLst>
                <a:ext uri="{FF2B5EF4-FFF2-40B4-BE49-F238E27FC236}">
                  <a16:creationId xmlns:a16="http://schemas.microsoft.com/office/drawing/2014/main" xmlns="" id="{7225859F-E2F6-454B-A03D-BFFDBD817363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3" name="Q2貓遮">
            <a:extLst>
              <a:ext uri="{FF2B5EF4-FFF2-40B4-BE49-F238E27FC236}">
                <a16:creationId xmlns:a16="http://schemas.microsoft.com/office/drawing/2014/main" xmlns="" id="{9FB5C492-2D74-4554-ABD7-AF4CF99A9A44}"/>
              </a:ext>
            </a:extLst>
          </p:cNvPr>
          <p:cNvGrpSpPr/>
          <p:nvPr/>
        </p:nvGrpSpPr>
        <p:grpSpPr>
          <a:xfrm>
            <a:off x="3012468" y="576494"/>
            <a:ext cx="533325" cy="499091"/>
            <a:chOff x="1708593" y="576494"/>
            <a:chExt cx="533325" cy="499091"/>
          </a:xfrm>
        </p:grpSpPr>
        <p:sp>
          <p:nvSpPr>
            <p:cNvPr id="154" name="貓遮">
              <a:extLst>
                <a:ext uri="{FF2B5EF4-FFF2-40B4-BE49-F238E27FC236}">
                  <a16:creationId xmlns:a16="http://schemas.microsoft.com/office/drawing/2014/main" xmlns="" id="{5990DC78-84BE-4D1D-AA3E-2124365EF8EA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5" name="點選">
              <a:extLst>
                <a:ext uri="{FF2B5EF4-FFF2-40B4-BE49-F238E27FC236}">
                  <a16:creationId xmlns:a16="http://schemas.microsoft.com/office/drawing/2014/main" xmlns="" id="{07267E61-0231-4ED5-8B91-F8006BFC09F9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6" name="Q2兔遮">
            <a:extLst>
              <a:ext uri="{FF2B5EF4-FFF2-40B4-BE49-F238E27FC236}">
                <a16:creationId xmlns:a16="http://schemas.microsoft.com/office/drawing/2014/main" xmlns="" id="{B3C41205-9484-4F80-943A-F790C99D445F}"/>
              </a:ext>
            </a:extLst>
          </p:cNvPr>
          <p:cNvGrpSpPr/>
          <p:nvPr/>
        </p:nvGrpSpPr>
        <p:grpSpPr>
          <a:xfrm>
            <a:off x="3530270" y="576494"/>
            <a:ext cx="525672" cy="495136"/>
            <a:chOff x="2226395" y="576494"/>
            <a:chExt cx="525672" cy="495136"/>
          </a:xfrm>
        </p:grpSpPr>
        <p:sp>
          <p:nvSpPr>
            <p:cNvPr id="157" name="兔遮">
              <a:extLst>
                <a:ext uri="{FF2B5EF4-FFF2-40B4-BE49-F238E27FC236}">
                  <a16:creationId xmlns:a16="http://schemas.microsoft.com/office/drawing/2014/main" xmlns="" id="{C5804EB9-818F-4334-AD74-FEB2E8DD03FC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8" name="點選">
              <a:extLst>
                <a:ext uri="{FF2B5EF4-FFF2-40B4-BE49-F238E27FC236}">
                  <a16:creationId xmlns:a16="http://schemas.microsoft.com/office/drawing/2014/main" xmlns="" id="{94E804DA-596D-4D81-AC39-BD194428239C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70" name="Q1狗">
            <a:extLst>
              <a:ext uri="{FF2B5EF4-FFF2-40B4-BE49-F238E27FC236}">
                <a16:creationId xmlns:a16="http://schemas.microsoft.com/office/drawing/2014/main" xmlns="" id="{7037F27C-8B18-4095-9532-75DFF9A2A66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7332" y="-20937"/>
            <a:ext cx="606352" cy="606352"/>
          </a:xfrm>
          <a:prstGeom prst="rect">
            <a:avLst/>
          </a:prstGeom>
        </p:spPr>
      </p:pic>
      <p:pic>
        <p:nvPicPr>
          <p:cNvPr id="88" name="Q1熊">
            <a:extLst>
              <a:ext uri="{FF2B5EF4-FFF2-40B4-BE49-F238E27FC236}">
                <a16:creationId xmlns:a16="http://schemas.microsoft.com/office/drawing/2014/main" xmlns="" id="{961868B3-1BB7-45CA-86F2-905BDC0AE7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9605" y="-102488"/>
            <a:ext cx="686144" cy="686144"/>
          </a:xfrm>
          <a:prstGeom prst="rect">
            <a:avLst/>
          </a:prstGeom>
        </p:spPr>
      </p:pic>
      <p:pic>
        <p:nvPicPr>
          <p:cNvPr id="90" name="Q1貓">
            <a:extLst>
              <a:ext uri="{FF2B5EF4-FFF2-40B4-BE49-F238E27FC236}">
                <a16:creationId xmlns:a16="http://schemas.microsoft.com/office/drawing/2014/main" xmlns="" id="{A4717D10-580A-4DC0-AF45-8CCF17F8848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638" y="540380"/>
            <a:ext cx="601936" cy="601936"/>
          </a:xfrm>
          <a:prstGeom prst="rect">
            <a:avLst/>
          </a:prstGeom>
        </p:spPr>
      </p:pic>
      <p:pic>
        <p:nvPicPr>
          <p:cNvPr id="92" name="Q1兔">
            <a:extLst>
              <a:ext uri="{FF2B5EF4-FFF2-40B4-BE49-F238E27FC236}">
                <a16:creationId xmlns:a16="http://schemas.microsoft.com/office/drawing/2014/main" xmlns="" id="{820C7700-2A2D-44CC-BCA9-74C0EC97646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8473" y="478931"/>
            <a:ext cx="621496" cy="621496"/>
          </a:xfrm>
          <a:prstGeom prst="rect">
            <a:avLst/>
          </a:prstGeom>
        </p:spPr>
      </p:pic>
      <p:grpSp>
        <p:nvGrpSpPr>
          <p:cNvPr id="27" name="Q1狗遮">
            <a:extLst>
              <a:ext uri="{FF2B5EF4-FFF2-40B4-BE49-F238E27FC236}">
                <a16:creationId xmlns:a16="http://schemas.microsoft.com/office/drawing/2014/main" xmlns="" id="{143AF95A-51BA-4382-B4A2-D9460F749CEE}"/>
              </a:ext>
            </a:extLst>
          </p:cNvPr>
          <p:cNvGrpSpPr/>
          <p:nvPr/>
        </p:nvGrpSpPr>
        <p:grpSpPr>
          <a:xfrm>
            <a:off x="1703571" y="28740"/>
            <a:ext cx="538347" cy="554916"/>
            <a:chOff x="1703571" y="28740"/>
            <a:chExt cx="538347" cy="554916"/>
          </a:xfrm>
        </p:grpSpPr>
        <p:sp>
          <p:nvSpPr>
            <p:cNvPr id="18" name="Q1狗遮">
              <a:extLst>
                <a:ext uri="{FF2B5EF4-FFF2-40B4-BE49-F238E27FC236}">
                  <a16:creationId xmlns:a16="http://schemas.microsoft.com/office/drawing/2014/main" xmlns="" id="{C173C3C5-F0E0-4F13-BB44-583333D26BD0}"/>
                </a:ext>
              </a:extLst>
            </p:cNvPr>
            <p:cNvSpPr/>
            <p:nvPr/>
          </p:nvSpPr>
          <p:spPr>
            <a:xfrm>
              <a:off x="1703571" y="37368"/>
              <a:ext cx="538347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點選">
              <a:extLst>
                <a:ext uri="{FF2B5EF4-FFF2-40B4-BE49-F238E27FC236}">
                  <a16:creationId xmlns:a16="http://schemas.microsoft.com/office/drawing/2014/main" xmlns="" id="{D48F1BF7-AF60-455E-BCDA-2D2FD193CECE}"/>
                </a:ext>
              </a:extLst>
            </p:cNvPr>
            <p:cNvSpPr/>
            <p:nvPr/>
          </p:nvSpPr>
          <p:spPr>
            <a:xfrm rot="5400000">
              <a:off x="1708593" y="28740"/>
              <a:ext cx="269987" cy="269987"/>
            </a:xfrm>
            <a:prstGeom prst="rtTriangl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" name="Q1熊遮">
            <a:extLst>
              <a:ext uri="{FF2B5EF4-FFF2-40B4-BE49-F238E27FC236}">
                <a16:creationId xmlns:a16="http://schemas.microsoft.com/office/drawing/2014/main" xmlns="" id="{587C1860-7C19-4B98-AAD2-5BDCDD510D61}"/>
              </a:ext>
            </a:extLst>
          </p:cNvPr>
          <p:cNvGrpSpPr/>
          <p:nvPr/>
        </p:nvGrpSpPr>
        <p:grpSpPr>
          <a:xfrm>
            <a:off x="2258984" y="34193"/>
            <a:ext cx="510148" cy="546288"/>
            <a:chOff x="2255809" y="37368"/>
            <a:chExt cx="510148" cy="546288"/>
          </a:xfrm>
        </p:grpSpPr>
        <p:sp>
          <p:nvSpPr>
            <p:cNvPr id="101" name="Q1熊遮">
              <a:extLst>
                <a:ext uri="{FF2B5EF4-FFF2-40B4-BE49-F238E27FC236}">
                  <a16:creationId xmlns:a16="http://schemas.microsoft.com/office/drawing/2014/main" xmlns="" id="{FCC3DF3A-1246-4B3E-AA3C-CA0B8D274A8D}"/>
                </a:ext>
              </a:extLst>
            </p:cNvPr>
            <p:cNvSpPr/>
            <p:nvPr/>
          </p:nvSpPr>
          <p:spPr>
            <a:xfrm>
              <a:off x="2255809" y="37368"/>
              <a:ext cx="510148" cy="546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" name="點選">
              <a:extLst>
                <a:ext uri="{FF2B5EF4-FFF2-40B4-BE49-F238E27FC236}">
                  <a16:creationId xmlns:a16="http://schemas.microsoft.com/office/drawing/2014/main" xmlns="" id="{C2D9E9A9-5665-4779-8AFB-C9BE39159301}"/>
                </a:ext>
              </a:extLst>
            </p:cNvPr>
            <p:cNvSpPr/>
            <p:nvPr/>
          </p:nvSpPr>
          <p:spPr>
            <a:xfrm rot="10800000">
              <a:off x="2476358" y="39941"/>
              <a:ext cx="269987" cy="269987"/>
            </a:xfrm>
            <a:prstGeom prst="rtTriangl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" name="Q1貓遮">
            <a:extLst>
              <a:ext uri="{FF2B5EF4-FFF2-40B4-BE49-F238E27FC236}">
                <a16:creationId xmlns:a16="http://schemas.microsoft.com/office/drawing/2014/main" xmlns="" id="{59EA57CD-DABF-4111-8DDA-575D8BDE6789}"/>
              </a:ext>
            </a:extLst>
          </p:cNvPr>
          <p:cNvGrpSpPr/>
          <p:nvPr/>
        </p:nvGrpSpPr>
        <p:grpSpPr>
          <a:xfrm>
            <a:off x="1708593" y="576494"/>
            <a:ext cx="533325" cy="499091"/>
            <a:chOff x="1708593" y="576494"/>
            <a:chExt cx="533325" cy="499091"/>
          </a:xfrm>
        </p:grpSpPr>
        <p:sp>
          <p:nvSpPr>
            <p:cNvPr id="103" name="Q1貓遮">
              <a:extLst>
                <a:ext uri="{FF2B5EF4-FFF2-40B4-BE49-F238E27FC236}">
                  <a16:creationId xmlns:a16="http://schemas.microsoft.com/office/drawing/2014/main" xmlns="" id="{1B76751C-814D-4372-A476-8F93005D8C62}"/>
                </a:ext>
              </a:extLst>
            </p:cNvPr>
            <p:cNvSpPr/>
            <p:nvPr/>
          </p:nvSpPr>
          <p:spPr>
            <a:xfrm>
              <a:off x="1715243" y="576494"/>
              <a:ext cx="526675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點選">
              <a:extLst>
                <a:ext uri="{FF2B5EF4-FFF2-40B4-BE49-F238E27FC236}">
                  <a16:creationId xmlns:a16="http://schemas.microsoft.com/office/drawing/2014/main" xmlns="" id="{D32E2697-992A-491F-B5F3-676DB2D022DF}"/>
                </a:ext>
              </a:extLst>
            </p:cNvPr>
            <p:cNvSpPr/>
            <p:nvPr/>
          </p:nvSpPr>
          <p:spPr>
            <a:xfrm>
              <a:off x="1708593" y="805598"/>
              <a:ext cx="269987" cy="269987"/>
            </a:xfrm>
            <a:prstGeom prst="rtTriangl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Q1兔遮">
            <a:extLst>
              <a:ext uri="{FF2B5EF4-FFF2-40B4-BE49-F238E27FC236}">
                <a16:creationId xmlns:a16="http://schemas.microsoft.com/office/drawing/2014/main" xmlns="" id="{4D03A261-5B05-4709-AAC8-3FF6DBF11B7D}"/>
              </a:ext>
            </a:extLst>
          </p:cNvPr>
          <p:cNvGrpSpPr/>
          <p:nvPr/>
        </p:nvGrpSpPr>
        <p:grpSpPr>
          <a:xfrm>
            <a:off x="2226395" y="576494"/>
            <a:ext cx="525672" cy="495136"/>
            <a:chOff x="2226395" y="576494"/>
            <a:chExt cx="525672" cy="495136"/>
          </a:xfrm>
        </p:grpSpPr>
        <p:sp>
          <p:nvSpPr>
            <p:cNvPr id="102" name="Q1兔遮">
              <a:extLst>
                <a:ext uri="{FF2B5EF4-FFF2-40B4-BE49-F238E27FC236}">
                  <a16:creationId xmlns:a16="http://schemas.microsoft.com/office/drawing/2014/main" xmlns="" id="{45CF089F-4FBD-467E-9882-2E0DF541DA5A}"/>
                </a:ext>
              </a:extLst>
            </p:cNvPr>
            <p:cNvSpPr/>
            <p:nvPr/>
          </p:nvSpPr>
          <p:spPr>
            <a:xfrm>
              <a:off x="2226395" y="576494"/>
              <a:ext cx="525672" cy="487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點選">
              <a:extLst>
                <a:ext uri="{FF2B5EF4-FFF2-40B4-BE49-F238E27FC236}">
                  <a16:creationId xmlns:a16="http://schemas.microsoft.com/office/drawing/2014/main" xmlns="" id="{D309B9AE-653A-44A1-9AD6-110836DD0085}"/>
                </a:ext>
              </a:extLst>
            </p:cNvPr>
            <p:cNvSpPr/>
            <p:nvPr/>
          </p:nvSpPr>
          <p:spPr>
            <a:xfrm rot="16200000">
              <a:off x="2479533" y="801643"/>
              <a:ext cx="269987" cy="269987"/>
            </a:xfrm>
            <a:prstGeom prst="rtTriangl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4" name="圓盤區">
            <a:extLst>
              <a:ext uri="{FF2B5EF4-FFF2-40B4-BE49-F238E27FC236}">
                <a16:creationId xmlns:a16="http://schemas.microsoft.com/office/drawing/2014/main" xmlns="" id="{8FE33C4F-546A-453C-AA3F-F555FCBAA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8604090"/>
              </p:ext>
            </p:extLst>
          </p:nvPr>
        </p:nvGraphicFramePr>
        <p:xfrm>
          <a:off x="9679874" y="-32303"/>
          <a:ext cx="2462501" cy="295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5" name="指針">
            <a:extLst>
              <a:ext uri="{FF2B5EF4-FFF2-40B4-BE49-F238E27FC236}">
                <a16:creationId xmlns:a16="http://schemas.microsoft.com/office/drawing/2014/main" xmlns="" id="{8508B44E-4BD0-44BB-A2D0-F4590AA21F84}"/>
              </a:ext>
            </a:extLst>
          </p:cNvPr>
          <p:cNvGrpSpPr/>
          <p:nvPr/>
        </p:nvGrpSpPr>
        <p:grpSpPr>
          <a:xfrm>
            <a:off x="10556675" y="586370"/>
            <a:ext cx="730407" cy="1828133"/>
            <a:chOff x="5443378" y="1794933"/>
            <a:chExt cx="1305243" cy="3266887"/>
          </a:xfrm>
        </p:grpSpPr>
        <p:pic>
          <p:nvPicPr>
            <p:cNvPr id="6" name="指針(實)">
              <a:extLst>
                <a:ext uri="{FF2B5EF4-FFF2-40B4-BE49-F238E27FC236}">
                  <a16:creationId xmlns:a16="http://schemas.microsoft.com/office/drawing/2014/main" xmlns="" id="{0E8C9C23-E3B8-4A26-A8A3-1399CB561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02670" y="1794933"/>
              <a:ext cx="579113" cy="1380690"/>
            </a:xfrm>
            <a:prstGeom prst="rect">
              <a:avLst/>
            </a:prstGeom>
          </p:spPr>
        </p:pic>
        <p:sp>
          <p:nvSpPr>
            <p:cNvPr id="7" name="指針(虛)">
              <a:extLst>
                <a:ext uri="{FF2B5EF4-FFF2-40B4-BE49-F238E27FC236}">
                  <a16:creationId xmlns:a16="http://schemas.microsoft.com/office/drawing/2014/main" xmlns="" id="{801CA703-8A24-4556-8FFC-18323D9D6D79}"/>
                </a:ext>
              </a:extLst>
            </p:cNvPr>
            <p:cNvSpPr/>
            <p:nvPr/>
          </p:nvSpPr>
          <p:spPr>
            <a:xfrm>
              <a:off x="5443378" y="3682377"/>
              <a:ext cx="1305243" cy="13794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指針(虛)">
              <a:extLst>
                <a:ext uri="{FF2B5EF4-FFF2-40B4-BE49-F238E27FC236}">
                  <a16:creationId xmlns:a16="http://schemas.microsoft.com/office/drawing/2014/main" xmlns="" id="{35DC3EBE-E659-477D-A372-9D57D0321A38}"/>
                </a:ext>
              </a:extLst>
            </p:cNvPr>
            <p:cNvSpPr/>
            <p:nvPr/>
          </p:nvSpPr>
          <p:spPr>
            <a:xfrm>
              <a:off x="5443378" y="1862667"/>
              <a:ext cx="1305243" cy="13794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Start(觸發區)">
            <a:extLst>
              <a:ext uri="{FF2B5EF4-FFF2-40B4-BE49-F238E27FC236}">
                <a16:creationId xmlns:a16="http://schemas.microsoft.com/office/drawing/2014/main" xmlns="" id="{0E0E1FAA-F6E9-4670-B0DE-4AEBF6439126}"/>
              </a:ext>
            </a:extLst>
          </p:cNvPr>
          <p:cNvSpPr txBox="1"/>
          <p:nvPr/>
        </p:nvSpPr>
        <p:spPr>
          <a:xfrm>
            <a:off x="10587342" y="1258182"/>
            <a:ext cx="610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Start</a:t>
            </a:r>
            <a:endParaRPr lang="zh-TW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66" name="標題底">
            <a:extLst>
              <a:ext uri="{FF2B5EF4-FFF2-40B4-BE49-F238E27FC236}">
                <a16:creationId xmlns:a16="http://schemas.microsoft.com/office/drawing/2014/main" xmlns="" id="{38A45F5B-45E8-48FD-BD03-F963857C3D4D}"/>
              </a:ext>
            </a:extLst>
          </p:cNvPr>
          <p:cNvSpPr/>
          <p:nvPr/>
        </p:nvSpPr>
        <p:spPr>
          <a:xfrm rot="21587806">
            <a:off x="2547525" y="2954177"/>
            <a:ext cx="4486619" cy="875762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grpSp>
        <p:nvGrpSpPr>
          <p:cNvPr id="478" name="群組 477">
            <a:extLst>
              <a:ext uri="{FF2B5EF4-FFF2-40B4-BE49-F238E27FC236}">
                <a16:creationId xmlns:a16="http://schemas.microsoft.com/office/drawing/2014/main" xmlns="" id="{A2456B7F-7141-8C8C-E702-B61AE63C7FD2}"/>
              </a:ext>
            </a:extLst>
          </p:cNvPr>
          <p:cNvGrpSpPr/>
          <p:nvPr/>
        </p:nvGrpSpPr>
        <p:grpSpPr>
          <a:xfrm>
            <a:off x="3211757" y="3016426"/>
            <a:ext cx="3291924" cy="738923"/>
            <a:chOff x="3195736" y="3010837"/>
            <a:chExt cx="3291924" cy="738923"/>
          </a:xfrm>
        </p:grpSpPr>
        <p:sp>
          <p:nvSpPr>
            <p:cNvPr id="67" name="語言學大富翁(底)(可修改)">
              <a:extLst>
                <a:ext uri="{FF2B5EF4-FFF2-40B4-BE49-F238E27FC236}">
                  <a16:creationId xmlns:a16="http://schemas.microsoft.com/office/drawing/2014/main" xmlns="" id="{1170EBF5-5644-4269-B23E-DB2B592BE23D}"/>
                </a:ext>
              </a:extLst>
            </p:cNvPr>
            <p:cNvSpPr txBox="1"/>
            <p:nvPr/>
          </p:nvSpPr>
          <p:spPr>
            <a:xfrm rot="21563085">
              <a:off x="3225228" y="3041874"/>
              <a:ext cx="326243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000" dirty="0">
                  <a:latin typeface="源泉圓體 H" panose="020B0A00000000000000" pitchFamily="34" charset="-120"/>
                  <a:ea typeface="源泉圓體 H" panose="020B0A00000000000000" pitchFamily="34" charset="-120"/>
                </a:rPr>
                <a:t>傳統文化桌遊</a:t>
              </a:r>
            </a:p>
          </p:txBody>
        </p:sp>
        <p:sp>
          <p:nvSpPr>
            <p:cNvPr id="68" name="語言學大富翁(字)(可修改)">
              <a:extLst>
                <a:ext uri="{FF2B5EF4-FFF2-40B4-BE49-F238E27FC236}">
                  <a16:creationId xmlns:a16="http://schemas.microsoft.com/office/drawing/2014/main" xmlns="" id="{98BFDA6D-7E0B-4924-9848-1A50782B1D32}"/>
                </a:ext>
              </a:extLst>
            </p:cNvPr>
            <p:cNvSpPr txBox="1"/>
            <p:nvPr/>
          </p:nvSpPr>
          <p:spPr>
            <a:xfrm rot="21563085">
              <a:off x="3195736" y="3010837"/>
              <a:ext cx="326243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000" dirty="0">
                  <a:solidFill>
                    <a:schemeClr val="bg1"/>
                  </a:solidFill>
                  <a:latin typeface="源泉圓體 H" panose="020B0A00000000000000" pitchFamily="34" charset="-120"/>
                  <a:ea typeface="源泉圓體 H" panose="020B0A00000000000000" pitchFamily="34" charset="-120"/>
                </a:rPr>
                <a:t>傳統文化桌遊</a:t>
              </a:r>
            </a:p>
          </p:txBody>
        </p:sp>
      </p:grpSp>
      <p:sp>
        <p:nvSpPr>
          <p:cNvPr id="62" name="箭號: 有線條的向右箭號 61">
            <a:extLst>
              <a:ext uri="{FF2B5EF4-FFF2-40B4-BE49-F238E27FC236}">
                <a16:creationId xmlns:a16="http://schemas.microsoft.com/office/drawing/2014/main" xmlns="" id="{0C8D8EA0-B344-47D3-8D08-3420AE3DF4ED}"/>
              </a:ext>
            </a:extLst>
          </p:cNvPr>
          <p:cNvSpPr/>
          <p:nvPr/>
        </p:nvSpPr>
        <p:spPr>
          <a:xfrm rot="10800000">
            <a:off x="8394095" y="6280161"/>
            <a:ext cx="974088" cy="309523"/>
          </a:xfrm>
          <a:prstGeom prst="striped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GO">
            <a:extLst>
              <a:ext uri="{FF2B5EF4-FFF2-40B4-BE49-F238E27FC236}">
                <a16:creationId xmlns:a16="http://schemas.microsoft.com/office/drawing/2014/main" xmlns="" id="{7C4DDB55-B54F-4F03-908C-93D86AEEE175}"/>
              </a:ext>
            </a:extLst>
          </p:cNvPr>
          <p:cNvSpPr txBox="1"/>
          <p:nvPr/>
        </p:nvSpPr>
        <p:spPr>
          <a:xfrm>
            <a:off x="385531" y="152513"/>
            <a:ext cx="650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機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會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10" name="開始格">
            <a:extLst>
              <a:ext uri="{FF2B5EF4-FFF2-40B4-BE49-F238E27FC236}">
                <a16:creationId xmlns:a16="http://schemas.microsoft.com/office/drawing/2014/main" xmlns="" id="{6CEAD7DB-B6B3-44CC-9619-688F37E79FBD}"/>
              </a:ext>
            </a:extLst>
          </p:cNvPr>
          <p:cNvSpPr/>
          <p:nvPr/>
        </p:nvSpPr>
        <p:spPr>
          <a:xfrm>
            <a:off x="57796" y="0"/>
            <a:ext cx="1383751" cy="138375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Q1框">
            <a:extLst>
              <a:ext uri="{FF2B5EF4-FFF2-40B4-BE49-F238E27FC236}">
                <a16:creationId xmlns:a16="http://schemas.microsoft.com/office/drawing/2014/main" xmlns="" id="{BBE1E9B1-CC1D-42ED-A5B9-3BF56C66A356}"/>
              </a:ext>
            </a:extLst>
          </p:cNvPr>
          <p:cNvGrpSpPr/>
          <p:nvPr/>
        </p:nvGrpSpPr>
        <p:grpSpPr>
          <a:xfrm>
            <a:off x="1673146" y="-1228"/>
            <a:ext cx="1115700" cy="1383746"/>
            <a:chOff x="1673146" y="-1228"/>
            <a:chExt cx="1115700" cy="1383746"/>
          </a:xfrm>
        </p:grpSpPr>
        <p:sp>
          <p:nvSpPr>
            <p:cNvPr id="50" name="Q1框">
              <a:extLst>
                <a:ext uri="{FF2B5EF4-FFF2-40B4-BE49-F238E27FC236}">
                  <a16:creationId xmlns:a16="http://schemas.microsoft.com/office/drawing/2014/main" xmlns="" id="{55A581DC-B878-4CC6-BD5A-3B22CA58D054}"/>
                </a:ext>
              </a:extLst>
            </p:cNvPr>
            <p:cNvSpPr/>
            <p:nvPr/>
          </p:nvSpPr>
          <p:spPr>
            <a:xfrm rot="10800000">
              <a:off x="1673147" y="-1228"/>
              <a:ext cx="1115699" cy="111375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Q1框底">
              <a:extLst>
                <a:ext uri="{FF2B5EF4-FFF2-40B4-BE49-F238E27FC236}">
                  <a16:creationId xmlns:a16="http://schemas.microsoft.com/office/drawing/2014/main" xmlns="" id="{6CB4367F-D071-4E76-840D-25A3D476F09C}"/>
                </a:ext>
              </a:extLst>
            </p:cNvPr>
            <p:cNvSpPr/>
            <p:nvPr/>
          </p:nvSpPr>
          <p:spPr>
            <a:xfrm rot="10800000">
              <a:off x="1673146" y="1112527"/>
              <a:ext cx="1115699" cy="269991"/>
            </a:xfrm>
            <a:prstGeom prst="rect">
              <a:avLst/>
            </a:prstGeom>
            <a:solidFill>
              <a:srgbClr val="ECA4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4" name="Q2框">
            <a:extLst>
              <a:ext uri="{FF2B5EF4-FFF2-40B4-BE49-F238E27FC236}">
                <a16:creationId xmlns:a16="http://schemas.microsoft.com/office/drawing/2014/main" xmlns="" id="{537B3808-DC80-4479-B468-8AB688AD91D5}"/>
              </a:ext>
            </a:extLst>
          </p:cNvPr>
          <p:cNvGrpSpPr/>
          <p:nvPr/>
        </p:nvGrpSpPr>
        <p:grpSpPr>
          <a:xfrm>
            <a:off x="2974630" y="-1229"/>
            <a:ext cx="1117294" cy="1383747"/>
            <a:chOff x="2974630" y="-1229"/>
            <a:chExt cx="1117294" cy="1383747"/>
          </a:xfrm>
        </p:grpSpPr>
        <p:sp>
          <p:nvSpPr>
            <p:cNvPr id="51" name="Q2框">
              <a:extLst>
                <a:ext uri="{FF2B5EF4-FFF2-40B4-BE49-F238E27FC236}">
                  <a16:creationId xmlns:a16="http://schemas.microsoft.com/office/drawing/2014/main" xmlns="" id="{80D0DF74-008E-4351-B934-E96BC87186E3}"/>
                </a:ext>
              </a:extLst>
            </p:cNvPr>
            <p:cNvSpPr/>
            <p:nvPr/>
          </p:nvSpPr>
          <p:spPr>
            <a:xfrm rot="10800000">
              <a:off x="2976225" y="-1229"/>
              <a:ext cx="1115699" cy="1113753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Q2框底">
              <a:extLst>
                <a:ext uri="{FF2B5EF4-FFF2-40B4-BE49-F238E27FC236}">
                  <a16:creationId xmlns:a16="http://schemas.microsoft.com/office/drawing/2014/main" xmlns="" id="{268EC85B-7C85-42B9-97DF-193211F539B4}"/>
                </a:ext>
              </a:extLst>
            </p:cNvPr>
            <p:cNvSpPr/>
            <p:nvPr/>
          </p:nvSpPr>
          <p:spPr>
            <a:xfrm rot="10800000">
              <a:off x="2974630" y="1112527"/>
              <a:ext cx="1115699" cy="269991"/>
            </a:xfrm>
            <a:prstGeom prst="rect">
              <a:avLst/>
            </a:prstGeom>
            <a:solidFill>
              <a:srgbClr val="ECA4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Q3框">
            <a:extLst>
              <a:ext uri="{FF2B5EF4-FFF2-40B4-BE49-F238E27FC236}">
                <a16:creationId xmlns:a16="http://schemas.microsoft.com/office/drawing/2014/main" xmlns="" id="{D7A44FB1-9AE0-40ED-AF75-076038616A39}"/>
              </a:ext>
            </a:extLst>
          </p:cNvPr>
          <p:cNvGrpSpPr/>
          <p:nvPr/>
        </p:nvGrpSpPr>
        <p:grpSpPr>
          <a:xfrm>
            <a:off x="4278506" y="-1228"/>
            <a:ext cx="1115700" cy="1383746"/>
            <a:chOff x="4278506" y="-1228"/>
            <a:chExt cx="1115700" cy="1383746"/>
          </a:xfrm>
        </p:grpSpPr>
        <p:sp>
          <p:nvSpPr>
            <p:cNvPr id="52" name="Q3框">
              <a:extLst>
                <a:ext uri="{FF2B5EF4-FFF2-40B4-BE49-F238E27FC236}">
                  <a16:creationId xmlns:a16="http://schemas.microsoft.com/office/drawing/2014/main" xmlns="" id="{7575517C-0789-4B93-8D7C-D72D841CE401}"/>
                </a:ext>
              </a:extLst>
            </p:cNvPr>
            <p:cNvSpPr/>
            <p:nvPr/>
          </p:nvSpPr>
          <p:spPr>
            <a:xfrm rot="10800000">
              <a:off x="4278506" y="-1228"/>
              <a:ext cx="1115699" cy="111375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Q3框底">
              <a:extLst>
                <a:ext uri="{FF2B5EF4-FFF2-40B4-BE49-F238E27FC236}">
                  <a16:creationId xmlns:a16="http://schemas.microsoft.com/office/drawing/2014/main" xmlns="" id="{FED29173-6ACB-46A4-A87A-37C0494CE21A}"/>
                </a:ext>
              </a:extLst>
            </p:cNvPr>
            <p:cNvSpPr/>
            <p:nvPr/>
          </p:nvSpPr>
          <p:spPr>
            <a:xfrm rot="10800000">
              <a:off x="4278507" y="1112527"/>
              <a:ext cx="1115699" cy="269991"/>
            </a:xfrm>
            <a:prstGeom prst="rect">
              <a:avLst/>
            </a:prstGeom>
            <a:solidFill>
              <a:srgbClr val="ECA4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" name="Q4框">
            <a:extLst>
              <a:ext uri="{FF2B5EF4-FFF2-40B4-BE49-F238E27FC236}">
                <a16:creationId xmlns:a16="http://schemas.microsoft.com/office/drawing/2014/main" xmlns="" id="{667C2512-9B59-44A3-80E7-A92B76C43435}"/>
              </a:ext>
            </a:extLst>
          </p:cNvPr>
          <p:cNvGrpSpPr/>
          <p:nvPr/>
        </p:nvGrpSpPr>
        <p:grpSpPr>
          <a:xfrm>
            <a:off x="5579989" y="-1229"/>
            <a:ext cx="1116497" cy="1383747"/>
            <a:chOff x="5579989" y="-1229"/>
            <a:chExt cx="1116497" cy="1383747"/>
          </a:xfrm>
        </p:grpSpPr>
        <p:sp>
          <p:nvSpPr>
            <p:cNvPr id="53" name="Q4框">
              <a:extLst>
                <a:ext uri="{FF2B5EF4-FFF2-40B4-BE49-F238E27FC236}">
                  <a16:creationId xmlns:a16="http://schemas.microsoft.com/office/drawing/2014/main" xmlns="" id="{1A44917F-39C4-4A0C-9209-0B5B4E6F111C}"/>
                </a:ext>
              </a:extLst>
            </p:cNvPr>
            <p:cNvSpPr/>
            <p:nvPr/>
          </p:nvSpPr>
          <p:spPr>
            <a:xfrm rot="10800000">
              <a:off x="5580787" y="-1229"/>
              <a:ext cx="1115699" cy="1149235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Q4框底">
              <a:extLst>
                <a:ext uri="{FF2B5EF4-FFF2-40B4-BE49-F238E27FC236}">
                  <a16:creationId xmlns:a16="http://schemas.microsoft.com/office/drawing/2014/main" xmlns="" id="{4E28E4D7-E5AF-465A-BECA-2B1C1AA00F9B}"/>
                </a:ext>
              </a:extLst>
            </p:cNvPr>
            <p:cNvSpPr/>
            <p:nvPr/>
          </p:nvSpPr>
          <p:spPr>
            <a:xfrm rot="10800000">
              <a:off x="5579989" y="1112527"/>
              <a:ext cx="1115699" cy="269991"/>
            </a:xfrm>
            <a:prstGeom prst="rect">
              <a:avLst/>
            </a:prstGeom>
            <a:solidFill>
              <a:srgbClr val="ECA4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7" name="Q5框">
            <a:extLst>
              <a:ext uri="{FF2B5EF4-FFF2-40B4-BE49-F238E27FC236}">
                <a16:creationId xmlns:a16="http://schemas.microsoft.com/office/drawing/2014/main" xmlns="" id="{80F1A8BA-03D9-41BF-A6AA-95825C4F6333}"/>
              </a:ext>
            </a:extLst>
          </p:cNvPr>
          <p:cNvGrpSpPr/>
          <p:nvPr/>
        </p:nvGrpSpPr>
        <p:grpSpPr>
          <a:xfrm>
            <a:off x="6881471" y="-1229"/>
            <a:ext cx="1116499" cy="1383747"/>
            <a:chOff x="6881471" y="-1229"/>
            <a:chExt cx="1116499" cy="1383747"/>
          </a:xfrm>
        </p:grpSpPr>
        <p:sp>
          <p:nvSpPr>
            <p:cNvPr id="54" name="Q5框">
              <a:extLst>
                <a:ext uri="{FF2B5EF4-FFF2-40B4-BE49-F238E27FC236}">
                  <a16:creationId xmlns:a16="http://schemas.microsoft.com/office/drawing/2014/main" xmlns="" id="{521223AD-7A21-49BE-8189-7543F0929F35}"/>
                </a:ext>
              </a:extLst>
            </p:cNvPr>
            <p:cNvSpPr/>
            <p:nvPr/>
          </p:nvSpPr>
          <p:spPr>
            <a:xfrm rot="10800000">
              <a:off x="6882271" y="-1229"/>
              <a:ext cx="1115699" cy="1149235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Q5框底">
              <a:extLst>
                <a:ext uri="{FF2B5EF4-FFF2-40B4-BE49-F238E27FC236}">
                  <a16:creationId xmlns:a16="http://schemas.microsoft.com/office/drawing/2014/main" xmlns="" id="{4BC30121-FCC6-4A06-BCD8-A2EA7B32B358}"/>
                </a:ext>
              </a:extLst>
            </p:cNvPr>
            <p:cNvSpPr/>
            <p:nvPr/>
          </p:nvSpPr>
          <p:spPr>
            <a:xfrm rot="10800000">
              <a:off x="6881471" y="1112527"/>
              <a:ext cx="1115699" cy="269991"/>
            </a:xfrm>
            <a:prstGeom prst="rect">
              <a:avLst/>
            </a:prstGeom>
            <a:solidFill>
              <a:srgbClr val="ECA4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60" name="JAIL">
            <a:extLst>
              <a:ext uri="{FF2B5EF4-FFF2-40B4-BE49-F238E27FC236}">
                <a16:creationId xmlns:a16="http://schemas.microsoft.com/office/drawing/2014/main" xmlns="" id="{D4091FFD-5CB3-4E5E-B6DC-1EC25739417C}"/>
              </a:ext>
            </a:extLst>
          </p:cNvPr>
          <p:cNvGrpSpPr/>
          <p:nvPr/>
        </p:nvGrpSpPr>
        <p:grpSpPr>
          <a:xfrm>
            <a:off x="8315399" y="300837"/>
            <a:ext cx="1238291" cy="754974"/>
            <a:chOff x="8231965" y="-11769"/>
            <a:chExt cx="1383751" cy="1397865"/>
          </a:xfrm>
        </p:grpSpPr>
        <p:sp>
          <p:nvSpPr>
            <p:cNvPr id="46" name="JAIL框">
              <a:extLst>
                <a:ext uri="{FF2B5EF4-FFF2-40B4-BE49-F238E27FC236}">
                  <a16:creationId xmlns:a16="http://schemas.microsoft.com/office/drawing/2014/main" xmlns="" id="{C68624E3-4694-4275-B5C8-196C086D764E}"/>
                </a:ext>
              </a:extLst>
            </p:cNvPr>
            <p:cNvSpPr/>
            <p:nvPr/>
          </p:nvSpPr>
          <p:spPr>
            <a:xfrm>
              <a:off x="8231965" y="1"/>
              <a:ext cx="1383751" cy="1383751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55" name="直線接點 454">
              <a:extLst>
                <a:ext uri="{FF2B5EF4-FFF2-40B4-BE49-F238E27FC236}">
                  <a16:creationId xmlns:a16="http://schemas.microsoft.com/office/drawing/2014/main" xmlns="" id="{31C519DC-C01E-40F5-B15F-995737C5EA62}"/>
                </a:ext>
              </a:extLst>
            </p:cNvPr>
            <p:cNvCxnSpPr/>
            <p:nvPr/>
          </p:nvCxnSpPr>
          <p:spPr>
            <a:xfrm>
              <a:off x="8427749" y="-11769"/>
              <a:ext cx="0" cy="1387325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線接點 456">
              <a:extLst>
                <a:ext uri="{FF2B5EF4-FFF2-40B4-BE49-F238E27FC236}">
                  <a16:creationId xmlns:a16="http://schemas.microsoft.com/office/drawing/2014/main" xmlns="" id="{20AA9768-10AB-48FF-935A-F265E5137462}"/>
                </a:ext>
              </a:extLst>
            </p:cNvPr>
            <p:cNvCxnSpPr/>
            <p:nvPr/>
          </p:nvCxnSpPr>
          <p:spPr>
            <a:xfrm>
              <a:off x="8745382" y="-11769"/>
              <a:ext cx="0" cy="1387325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線接點 457">
              <a:extLst>
                <a:ext uri="{FF2B5EF4-FFF2-40B4-BE49-F238E27FC236}">
                  <a16:creationId xmlns:a16="http://schemas.microsoft.com/office/drawing/2014/main" xmlns="" id="{08A43050-0162-4250-8C0A-1E1B0F55423C}"/>
                </a:ext>
              </a:extLst>
            </p:cNvPr>
            <p:cNvCxnSpPr/>
            <p:nvPr/>
          </p:nvCxnSpPr>
          <p:spPr>
            <a:xfrm>
              <a:off x="9063015" y="-11769"/>
              <a:ext cx="0" cy="1387325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接點 458">
              <a:extLst>
                <a:ext uri="{FF2B5EF4-FFF2-40B4-BE49-F238E27FC236}">
                  <a16:creationId xmlns:a16="http://schemas.microsoft.com/office/drawing/2014/main" xmlns="" id="{7EE66ECD-E95A-4DBD-9E3B-F64B540BEB06}"/>
                </a:ext>
              </a:extLst>
            </p:cNvPr>
            <p:cNvCxnSpPr/>
            <p:nvPr/>
          </p:nvCxnSpPr>
          <p:spPr>
            <a:xfrm>
              <a:off x="9380648" y="-1229"/>
              <a:ext cx="0" cy="1387325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Q6框">
            <a:extLst>
              <a:ext uri="{FF2B5EF4-FFF2-40B4-BE49-F238E27FC236}">
                <a16:creationId xmlns:a16="http://schemas.microsoft.com/office/drawing/2014/main" xmlns="" id="{5C47630B-74DC-4F69-BBE9-E000AD301401}"/>
              </a:ext>
            </a:extLst>
          </p:cNvPr>
          <p:cNvGrpSpPr/>
          <p:nvPr/>
        </p:nvGrpSpPr>
        <p:grpSpPr>
          <a:xfrm>
            <a:off x="8231166" y="1614923"/>
            <a:ext cx="1383751" cy="1115700"/>
            <a:chOff x="8231166" y="1614923"/>
            <a:chExt cx="1383751" cy="1115700"/>
          </a:xfrm>
        </p:grpSpPr>
        <p:sp>
          <p:nvSpPr>
            <p:cNvPr id="47" name="Q6框">
              <a:extLst>
                <a:ext uri="{FF2B5EF4-FFF2-40B4-BE49-F238E27FC236}">
                  <a16:creationId xmlns:a16="http://schemas.microsoft.com/office/drawing/2014/main" xmlns="" id="{3C79D958-BC36-403A-95E1-94E773E2C7B9}"/>
                </a:ext>
              </a:extLst>
            </p:cNvPr>
            <p:cNvSpPr/>
            <p:nvPr/>
          </p:nvSpPr>
          <p:spPr>
            <a:xfrm rot="5400000">
              <a:off x="8500187" y="1615893"/>
              <a:ext cx="1115699" cy="1113761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Q6框底">
              <a:extLst>
                <a:ext uri="{FF2B5EF4-FFF2-40B4-BE49-F238E27FC236}">
                  <a16:creationId xmlns:a16="http://schemas.microsoft.com/office/drawing/2014/main" xmlns="" id="{D3E1F5C0-E2D7-487B-8902-BDF3541FCD2F}"/>
                </a:ext>
              </a:extLst>
            </p:cNvPr>
            <p:cNvSpPr/>
            <p:nvPr/>
          </p:nvSpPr>
          <p:spPr>
            <a:xfrm rot="16200000">
              <a:off x="7808312" y="2037777"/>
              <a:ext cx="1115699" cy="2699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1" name="Q7框">
            <a:extLst>
              <a:ext uri="{FF2B5EF4-FFF2-40B4-BE49-F238E27FC236}">
                <a16:creationId xmlns:a16="http://schemas.microsoft.com/office/drawing/2014/main" xmlns="" id="{F46AF780-7E4A-4487-908D-09F359FA96DF}"/>
              </a:ext>
            </a:extLst>
          </p:cNvPr>
          <p:cNvGrpSpPr/>
          <p:nvPr/>
        </p:nvGrpSpPr>
        <p:grpSpPr>
          <a:xfrm>
            <a:off x="8231166" y="2903193"/>
            <a:ext cx="1383751" cy="1117809"/>
            <a:chOff x="8231166" y="2903193"/>
            <a:chExt cx="1383751" cy="1117809"/>
          </a:xfrm>
        </p:grpSpPr>
        <p:sp>
          <p:nvSpPr>
            <p:cNvPr id="48" name="Q7框">
              <a:extLst>
                <a:ext uri="{FF2B5EF4-FFF2-40B4-BE49-F238E27FC236}">
                  <a16:creationId xmlns:a16="http://schemas.microsoft.com/office/drawing/2014/main" xmlns="" id="{C0B1E486-47CC-49AD-ABAE-37701B4BBA39}"/>
                </a:ext>
              </a:extLst>
            </p:cNvPr>
            <p:cNvSpPr/>
            <p:nvPr/>
          </p:nvSpPr>
          <p:spPr>
            <a:xfrm rot="5400000">
              <a:off x="8500186" y="2906272"/>
              <a:ext cx="1115699" cy="111376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Q7框底">
              <a:extLst>
                <a:ext uri="{FF2B5EF4-FFF2-40B4-BE49-F238E27FC236}">
                  <a16:creationId xmlns:a16="http://schemas.microsoft.com/office/drawing/2014/main" xmlns="" id="{159BFB0E-B49F-41B0-9839-6060089DB23E}"/>
                </a:ext>
              </a:extLst>
            </p:cNvPr>
            <p:cNvSpPr/>
            <p:nvPr/>
          </p:nvSpPr>
          <p:spPr>
            <a:xfrm rot="16200000">
              <a:off x="7808312" y="3326047"/>
              <a:ext cx="1115699" cy="2699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3" name="Q8框">
            <a:extLst>
              <a:ext uri="{FF2B5EF4-FFF2-40B4-BE49-F238E27FC236}">
                <a16:creationId xmlns:a16="http://schemas.microsoft.com/office/drawing/2014/main" xmlns="" id="{3F39D3EF-15DE-422B-9F80-9DF595E9AD03}"/>
              </a:ext>
            </a:extLst>
          </p:cNvPr>
          <p:cNvGrpSpPr/>
          <p:nvPr/>
        </p:nvGrpSpPr>
        <p:grpSpPr>
          <a:xfrm>
            <a:off x="8231166" y="4187387"/>
            <a:ext cx="1383750" cy="1116604"/>
            <a:chOff x="8231166" y="4187387"/>
            <a:chExt cx="1383750" cy="1116604"/>
          </a:xfrm>
        </p:grpSpPr>
        <p:sp>
          <p:nvSpPr>
            <p:cNvPr id="65" name="Q8框">
              <a:extLst>
                <a:ext uri="{FF2B5EF4-FFF2-40B4-BE49-F238E27FC236}">
                  <a16:creationId xmlns:a16="http://schemas.microsoft.com/office/drawing/2014/main" xmlns="" id="{BEEBA2E7-3FE0-48E0-9E5D-8F83BC5F87A4}"/>
                </a:ext>
              </a:extLst>
            </p:cNvPr>
            <p:cNvSpPr/>
            <p:nvPr/>
          </p:nvSpPr>
          <p:spPr>
            <a:xfrm rot="5400000">
              <a:off x="8500184" y="4188354"/>
              <a:ext cx="1115699" cy="1113765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Q8框底">
              <a:extLst>
                <a:ext uri="{FF2B5EF4-FFF2-40B4-BE49-F238E27FC236}">
                  <a16:creationId xmlns:a16="http://schemas.microsoft.com/office/drawing/2014/main" xmlns="" id="{728BC2F4-6FBF-4986-9037-563592B5C7D2}"/>
                </a:ext>
              </a:extLst>
            </p:cNvPr>
            <p:cNvSpPr/>
            <p:nvPr/>
          </p:nvSpPr>
          <p:spPr>
            <a:xfrm rot="16200000">
              <a:off x="7808312" y="4611146"/>
              <a:ext cx="1115699" cy="2699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5" name="Q9框">
            <a:extLst>
              <a:ext uri="{FF2B5EF4-FFF2-40B4-BE49-F238E27FC236}">
                <a16:creationId xmlns:a16="http://schemas.microsoft.com/office/drawing/2014/main" xmlns="" id="{FBB2A699-21EF-4E6E-885A-37B131BA51F9}"/>
              </a:ext>
            </a:extLst>
          </p:cNvPr>
          <p:cNvGrpSpPr/>
          <p:nvPr/>
        </p:nvGrpSpPr>
        <p:grpSpPr>
          <a:xfrm>
            <a:off x="6881471" y="5473015"/>
            <a:ext cx="1116499" cy="1383755"/>
            <a:chOff x="6881471" y="5473015"/>
            <a:chExt cx="1116499" cy="1383755"/>
          </a:xfrm>
        </p:grpSpPr>
        <p:sp>
          <p:nvSpPr>
            <p:cNvPr id="60" name="Q9框">
              <a:extLst>
                <a:ext uri="{FF2B5EF4-FFF2-40B4-BE49-F238E27FC236}">
                  <a16:creationId xmlns:a16="http://schemas.microsoft.com/office/drawing/2014/main" xmlns="" id="{5D869648-E2D4-4BF3-A9BF-EFCAC85C049A}"/>
                </a:ext>
              </a:extLst>
            </p:cNvPr>
            <p:cNvSpPr/>
            <p:nvPr/>
          </p:nvSpPr>
          <p:spPr>
            <a:xfrm rot="10800000">
              <a:off x="6882271" y="5742996"/>
              <a:ext cx="1115699" cy="1113774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Q9框底">
              <a:extLst>
                <a:ext uri="{FF2B5EF4-FFF2-40B4-BE49-F238E27FC236}">
                  <a16:creationId xmlns:a16="http://schemas.microsoft.com/office/drawing/2014/main" xmlns="" id="{CD8E5797-9102-4AFA-8C70-2ED7B23DCC78}"/>
                </a:ext>
              </a:extLst>
            </p:cNvPr>
            <p:cNvSpPr/>
            <p:nvPr/>
          </p:nvSpPr>
          <p:spPr>
            <a:xfrm rot="10800000">
              <a:off x="6881471" y="5473015"/>
              <a:ext cx="1115699" cy="269991"/>
            </a:xfrm>
            <a:prstGeom prst="rect">
              <a:avLst/>
            </a:prstGeom>
            <a:solidFill>
              <a:srgbClr val="006992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80" name="SPIN AGAIN格">
            <a:extLst>
              <a:ext uri="{FF2B5EF4-FFF2-40B4-BE49-F238E27FC236}">
                <a16:creationId xmlns:a16="http://schemas.microsoft.com/office/drawing/2014/main" xmlns="" id="{8C2978AB-C410-414D-8BD0-63AB42D644FC}"/>
              </a:ext>
            </a:extLst>
          </p:cNvPr>
          <p:cNvGrpSpPr/>
          <p:nvPr/>
        </p:nvGrpSpPr>
        <p:grpSpPr>
          <a:xfrm>
            <a:off x="8231965" y="5474249"/>
            <a:ext cx="1383751" cy="1383751"/>
            <a:chOff x="8231965" y="5474249"/>
            <a:chExt cx="1383751" cy="1383751"/>
          </a:xfrm>
        </p:grpSpPr>
        <p:sp>
          <p:nvSpPr>
            <p:cNvPr id="49" name="大格">
              <a:extLst>
                <a:ext uri="{FF2B5EF4-FFF2-40B4-BE49-F238E27FC236}">
                  <a16:creationId xmlns:a16="http://schemas.microsoft.com/office/drawing/2014/main" xmlns="" id="{BAB11AAF-E319-4CBC-B60E-DEF8267D6376}"/>
                </a:ext>
              </a:extLst>
            </p:cNvPr>
            <p:cNvSpPr/>
            <p:nvPr/>
          </p:nvSpPr>
          <p:spPr>
            <a:xfrm>
              <a:off x="8231965" y="5474249"/>
              <a:ext cx="1383751" cy="1383751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9" name="SPIN AGAIN">
              <a:extLst>
                <a:ext uri="{FF2B5EF4-FFF2-40B4-BE49-F238E27FC236}">
                  <a16:creationId xmlns:a16="http://schemas.microsoft.com/office/drawing/2014/main" xmlns="" id="{61FE44C4-2F62-4174-90FD-DA0DC0FB063F}"/>
                </a:ext>
              </a:extLst>
            </p:cNvPr>
            <p:cNvSpPr txBox="1"/>
            <p:nvPr/>
          </p:nvSpPr>
          <p:spPr>
            <a:xfrm>
              <a:off x="8249462" y="5768982"/>
              <a:ext cx="1346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>
                  <a:latin typeface="Goudy Stout" panose="0202090407030B020401" pitchFamily="18" charset="0"/>
                </a:rPr>
                <a:t>出 發</a:t>
              </a:r>
            </a:p>
          </p:txBody>
        </p:sp>
      </p:grpSp>
      <p:grpSp>
        <p:nvGrpSpPr>
          <p:cNvPr id="61" name="Q10框">
            <a:extLst>
              <a:ext uri="{FF2B5EF4-FFF2-40B4-BE49-F238E27FC236}">
                <a16:creationId xmlns:a16="http://schemas.microsoft.com/office/drawing/2014/main" xmlns="" id="{AD877935-0419-42ED-9F79-462387B12C22}"/>
              </a:ext>
            </a:extLst>
          </p:cNvPr>
          <p:cNvGrpSpPr/>
          <p:nvPr/>
        </p:nvGrpSpPr>
        <p:grpSpPr>
          <a:xfrm>
            <a:off x="5579989" y="5473015"/>
            <a:ext cx="1116497" cy="1383755"/>
            <a:chOff x="5579989" y="5473015"/>
            <a:chExt cx="1116497" cy="1383755"/>
          </a:xfrm>
        </p:grpSpPr>
        <p:sp>
          <p:nvSpPr>
            <p:cNvPr id="59" name="Q10框">
              <a:extLst>
                <a:ext uri="{FF2B5EF4-FFF2-40B4-BE49-F238E27FC236}">
                  <a16:creationId xmlns:a16="http://schemas.microsoft.com/office/drawing/2014/main" xmlns="" id="{0CAFFC8F-7744-4D0E-B409-36101C056921}"/>
                </a:ext>
              </a:extLst>
            </p:cNvPr>
            <p:cNvSpPr/>
            <p:nvPr/>
          </p:nvSpPr>
          <p:spPr>
            <a:xfrm rot="10800000">
              <a:off x="5580787" y="5742998"/>
              <a:ext cx="1115699" cy="111377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Q10框底">
              <a:extLst>
                <a:ext uri="{FF2B5EF4-FFF2-40B4-BE49-F238E27FC236}">
                  <a16:creationId xmlns:a16="http://schemas.microsoft.com/office/drawing/2014/main" xmlns="" id="{023A64E9-BDF9-4A7A-9E0E-D6495B63A22C}"/>
                </a:ext>
              </a:extLst>
            </p:cNvPr>
            <p:cNvSpPr/>
            <p:nvPr/>
          </p:nvSpPr>
          <p:spPr>
            <a:xfrm rot="10800000">
              <a:off x="5579989" y="5473015"/>
              <a:ext cx="1115699" cy="269991"/>
            </a:xfrm>
            <a:prstGeom prst="rect">
              <a:avLst/>
            </a:prstGeom>
            <a:solidFill>
              <a:srgbClr val="006992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9" name="Q11框">
            <a:extLst>
              <a:ext uri="{FF2B5EF4-FFF2-40B4-BE49-F238E27FC236}">
                <a16:creationId xmlns:a16="http://schemas.microsoft.com/office/drawing/2014/main" xmlns="" id="{3022E336-851C-4931-9EEB-B1F0DBB65436}"/>
              </a:ext>
            </a:extLst>
          </p:cNvPr>
          <p:cNvGrpSpPr/>
          <p:nvPr/>
        </p:nvGrpSpPr>
        <p:grpSpPr>
          <a:xfrm>
            <a:off x="4276909" y="5473015"/>
            <a:ext cx="1117296" cy="1383755"/>
            <a:chOff x="4276909" y="5473015"/>
            <a:chExt cx="1117296" cy="1383755"/>
          </a:xfrm>
        </p:grpSpPr>
        <p:sp>
          <p:nvSpPr>
            <p:cNvPr id="58" name="Q11框">
              <a:extLst>
                <a:ext uri="{FF2B5EF4-FFF2-40B4-BE49-F238E27FC236}">
                  <a16:creationId xmlns:a16="http://schemas.microsoft.com/office/drawing/2014/main" xmlns="" id="{A3C9CBDE-6F36-46D5-BF3A-1E6A09F8D3BE}"/>
                </a:ext>
              </a:extLst>
            </p:cNvPr>
            <p:cNvSpPr/>
            <p:nvPr/>
          </p:nvSpPr>
          <p:spPr>
            <a:xfrm rot="10800000">
              <a:off x="4278506" y="5743001"/>
              <a:ext cx="1115699" cy="1113769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Q11框底">
              <a:extLst>
                <a:ext uri="{FF2B5EF4-FFF2-40B4-BE49-F238E27FC236}">
                  <a16:creationId xmlns:a16="http://schemas.microsoft.com/office/drawing/2014/main" xmlns="" id="{4D2A7CA3-1882-48FA-AD85-001A3C2C5D6A}"/>
                </a:ext>
              </a:extLst>
            </p:cNvPr>
            <p:cNvSpPr/>
            <p:nvPr/>
          </p:nvSpPr>
          <p:spPr>
            <a:xfrm rot="10800000">
              <a:off x="4276909" y="5473015"/>
              <a:ext cx="1115699" cy="269991"/>
            </a:xfrm>
            <a:prstGeom prst="rect">
              <a:avLst/>
            </a:prstGeom>
            <a:solidFill>
              <a:srgbClr val="006992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0" name="Q12框">
            <a:extLst>
              <a:ext uri="{FF2B5EF4-FFF2-40B4-BE49-F238E27FC236}">
                <a16:creationId xmlns:a16="http://schemas.microsoft.com/office/drawing/2014/main" xmlns="" id="{2D6C9681-7B57-44E9-BE0E-A7A7EEF84D6B}"/>
              </a:ext>
            </a:extLst>
          </p:cNvPr>
          <p:cNvGrpSpPr/>
          <p:nvPr/>
        </p:nvGrpSpPr>
        <p:grpSpPr>
          <a:xfrm>
            <a:off x="2976225" y="5473013"/>
            <a:ext cx="1125829" cy="1383757"/>
            <a:chOff x="2976225" y="5473013"/>
            <a:chExt cx="1125829" cy="1383757"/>
          </a:xfrm>
        </p:grpSpPr>
        <p:sp>
          <p:nvSpPr>
            <p:cNvPr id="57" name="Q12框">
              <a:extLst>
                <a:ext uri="{FF2B5EF4-FFF2-40B4-BE49-F238E27FC236}">
                  <a16:creationId xmlns:a16="http://schemas.microsoft.com/office/drawing/2014/main" xmlns="" id="{5837E41D-35C5-4D23-8871-E2AB463CF865}"/>
                </a:ext>
              </a:extLst>
            </p:cNvPr>
            <p:cNvSpPr/>
            <p:nvPr/>
          </p:nvSpPr>
          <p:spPr>
            <a:xfrm rot="10800000">
              <a:off x="2976225" y="5743004"/>
              <a:ext cx="1115699" cy="1113766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Q12框底">
              <a:extLst>
                <a:ext uri="{FF2B5EF4-FFF2-40B4-BE49-F238E27FC236}">
                  <a16:creationId xmlns:a16="http://schemas.microsoft.com/office/drawing/2014/main" xmlns="" id="{977149DB-11F2-451C-8493-364675ED3530}"/>
                </a:ext>
              </a:extLst>
            </p:cNvPr>
            <p:cNvSpPr/>
            <p:nvPr/>
          </p:nvSpPr>
          <p:spPr>
            <a:xfrm rot="10800000">
              <a:off x="2986354" y="5473013"/>
              <a:ext cx="1115700" cy="269991"/>
            </a:xfrm>
            <a:prstGeom prst="rect">
              <a:avLst/>
            </a:prstGeom>
            <a:solidFill>
              <a:srgbClr val="006992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1" name="Q13框">
            <a:extLst>
              <a:ext uri="{FF2B5EF4-FFF2-40B4-BE49-F238E27FC236}">
                <a16:creationId xmlns:a16="http://schemas.microsoft.com/office/drawing/2014/main" xmlns="" id="{133C8A7C-E83F-4BAC-9244-62B899EB3B92}"/>
              </a:ext>
            </a:extLst>
          </p:cNvPr>
          <p:cNvGrpSpPr/>
          <p:nvPr/>
        </p:nvGrpSpPr>
        <p:grpSpPr>
          <a:xfrm>
            <a:off x="1673145" y="5473015"/>
            <a:ext cx="1115701" cy="1383755"/>
            <a:chOff x="1673145" y="5473015"/>
            <a:chExt cx="1115701" cy="1383755"/>
          </a:xfrm>
        </p:grpSpPr>
        <p:sp>
          <p:nvSpPr>
            <p:cNvPr id="56" name="Q13框">
              <a:extLst>
                <a:ext uri="{FF2B5EF4-FFF2-40B4-BE49-F238E27FC236}">
                  <a16:creationId xmlns:a16="http://schemas.microsoft.com/office/drawing/2014/main" xmlns="" id="{DBC7A6EE-7EFF-40B7-8EFD-4DA2FADE647B}"/>
                </a:ext>
              </a:extLst>
            </p:cNvPr>
            <p:cNvSpPr/>
            <p:nvPr/>
          </p:nvSpPr>
          <p:spPr>
            <a:xfrm rot="10800000">
              <a:off x="1673147" y="5743005"/>
              <a:ext cx="1115699" cy="1113765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Q13框底">
              <a:extLst>
                <a:ext uri="{FF2B5EF4-FFF2-40B4-BE49-F238E27FC236}">
                  <a16:creationId xmlns:a16="http://schemas.microsoft.com/office/drawing/2014/main" xmlns="" id="{37468040-6F72-4FB8-A813-2EDB901A8C50}"/>
                </a:ext>
              </a:extLst>
            </p:cNvPr>
            <p:cNvSpPr/>
            <p:nvPr/>
          </p:nvSpPr>
          <p:spPr>
            <a:xfrm rot="10800000">
              <a:off x="1673145" y="5473015"/>
              <a:ext cx="1115699" cy="269991"/>
            </a:xfrm>
            <a:prstGeom prst="rect">
              <a:avLst/>
            </a:prstGeom>
            <a:solidFill>
              <a:srgbClr val="006992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5" name="大格">
            <a:extLst>
              <a:ext uri="{FF2B5EF4-FFF2-40B4-BE49-F238E27FC236}">
                <a16:creationId xmlns:a16="http://schemas.microsoft.com/office/drawing/2014/main" xmlns="" id="{ABD0A0A6-F071-4A3D-828E-15EE69ACCE3D}"/>
              </a:ext>
            </a:extLst>
          </p:cNvPr>
          <p:cNvSpPr/>
          <p:nvPr/>
        </p:nvSpPr>
        <p:spPr>
          <a:xfrm>
            <a:off x="57796" y="5474248"/>
            <a:ext cx="1383751" cy="138375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grpSp>
        <p:nvGrpSpPr>
          <p:cNvPr id="122" name="Q14框">
            <a:extLst>
              <a:ext uri="{FF2B5EF4-FFF2-40B4-BE49-F238E27FC236}">
                <a16:creationId xmlns:a16="http://schemas.microsoft.com/office/drawing/2014/main" xmlns="" id="{B54C194F-47E4-4596-94F8-EC56667C919D}"/>
              </a:ext>
            </a:extLst>
          </p:cNvPr>
          <p:cNvGrpSpPr/>
          <p:nvPr/>
        </p:nvGrpSpPr>
        <p:grpSpPr>
          <a:xfrm>
            <a:off x="56998" y="4200087"/>
            <a:ext cx="1373872" cy="1116979"/>
            <a:chOff x="56998" y="4200087"/>
            <a:chExt cx="1373872" cy="1116979"/>
          </a:xfrm>
        </p:grpSpPr>
        <p:sp>
          <p:nvSpPr>
            <p:cNvPr id="64" name="Q14框">
              <a:extLst>
                <a:ext uri="{FF2B5EF4-FFF2-40B4-BE49-F238E27FC236}">
                  <a16:creationId xmlns:a16="http://schemas.microsoft.com/office/drawing/2014/main" xmlns="" id="{A56D0F18-4093-4A00-8003-E22B016AC68E}"/>
                </a:ext>
              </a:extLst>
            </p:cNvPr>
            <p:cNvSpPr/>
            <p:nvPr/>
          </p:nvSpPr>
          <p:spPr>
            <a:xfrm rot="5400000">
              <a:off x="60849" y="4196236"/>
              <a:ext cx="1115699" cy="112340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Q14框底">
              <a:extLst>
                <a:ext uri="{FF2B5EF4-FFF2-40B4-BE49-F238E27FC236}">
                  <a16:creationId xmlns:a16="http://schemas.microsoft.com/office/drawing/2014/main" xmlns="" id="{C6A4410E-F107-4670-B5A7-923EFC98DC86}"/>
                </a:ext>
              </a:extLst>
            </p:cNvPr>
            <p:cNvSpPr/>
            <p:nvPr/>
          </p:nvSpPr>
          <p:spPr>
            <a:xfrm rot="16200000">
              <a:off x="747145" y="4633342"/>
              <a:ext cx="1116979" cy="250470"/>
            </a:xfrm>
            <a:prstGeom prst="rect">
              <a:avLst/>
            </a:prstGeom>
            <a:solidFill>
              <a:srgbClr val="D9594C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Q15框">
            <a:extLst>
              <a:ext uri="{FF2B5EF4-FFF2-40B4-BE49-F238E27FC236}">
                <a16:creationId xmlns:a16="http://schemas.microsoft.com/office/drawing/2014/main" xmlns="" id="{9188C395-7C25-4412-B843-B9CE643D5DC4}"/>
              </a:ext>
            </a:extLst>
          </p:cNvPr>
          <p:cNvGrpSpPr/>
          <p:nvPr/>
        </p:nvGrpSpPr>
        <p:grpSpPr>
          <a:xfrm>
            <a:off x="56998" y="2918000"/>
            <a:ext cx="1393395" cy="1115701"/>
            <a:chOff x="56998" y="2918000"/>
            <a:chExt cx="1393395" cy="1115701"/>
          </a:xfrm>
        </p:grpSpPr>
        <p:sp>
          <p:nvSpPr>
            <p:cNvPr id="42" name="Q15框">
              <a:extLst>
                <a:ext uri="{FF2B5EF4-FFF2-40B4-BE49-F238E27FC236}">
                  <a16:creationId xmlns:a16="http://schemas.microsoft.com/office/drawing/2014/main" xmlns="" id="{2AA07543-F775-4BF1-A401-6A107D11E48D}"/>
                </a:ext>
              </a:extLst>
            </p:cNvPr>
            <p:cNvSpPr/>
            <p:nvPr/>
          </p:nvSpPr>
          <p:spPr>
            <a:xfrm rot="5400000">
              <a:off x="60849" y="2914151"/>
              <a:ext cx="1115699" cy="112340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82" name="Q15框底">
              <a:extLst>
                <a:ext uri="{FF2B5EF4-FFF2-40B4-BE49-F238E27FC236}">
                  <a16:creationId xmlns:a16="http://schemas.microsoft.com/office/drawing/2014/main" xmlns="" id="{8E980264-5715-4977-ADCF-7FC5CBAAB08B}"/>
                </a:ext>
              </a:extLst>
            </p:cNvPr>
            <p:cNvSpPr/>
            <p:nvPr/>
          </p:nvSpPr>
          <p:spPr>
            <a:xfrm rot="16200000">
              <a:off x="757546" y="3340855"/>
              <a:ext cx="1115701" cy="269992"/>
            </a:xfrm>
            <a:prstGeom prst="rect">
              <a:avLst/>
            </a:prstGeom>
            <a:solidFill>
              <a:srgbClr val="D9594C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4" name="Q16框">
            <a:extLst>
              <a:ext uri="{FF2B5EF4-FFF2-40B4-BE49-F238E27FC236}">
                <a16:creationId xmlns:a16="http://schemas.microsoft.com/office/drawing/2014/main" xmlns="" id="{671AB3EF-38A7-47BF-B78C-D2E5A6142846}"/>
              </a:ext>
            </a:extLst>
          </p:cNvPr>
          <p:cNvGrpSpPr/>
          <p:nvPr/>
        </p:nvGrpSpPr>
        <p:grpSpPr>
          <a:xfrm>
            <a:off x="56998" y="1614923"/>
            <a:ext cx="1393393" cy="1115699"/>
            <a:chOff x="56998" y="1614923"/>
            <a:chExt cx="1393393" cy="1115699"/>
          </a:xfrm>
        </p:grpSpPr>
        <p:sp>
          <p:nvSpPr>
            <p:cNvPr id="40" name="Q16框">
              <a:extLst>
                <a:ext uri="{FF2B5EF4-FFF2-40B4-BE49-F238E27FC236}">
                  <a16:creationId xmlns:a16="http://schemas.microsoft.com/office/drawing/2014/main" xmlns="" id="{E7EBAE43-9165-4051-B162-529FE81759CA}"/>
                </a:ext>
              </a:extLst>
            </p:cNvPr>
            <p:cNvSpPr/>
            <p:nvPr/>
          </p:nvSpPr>
          <p:spPr>
            <a:xfrm rot="5400000">
              <a:off x="60849" y="1611072"/>
              <a:ext cx="1115699" cy="1123402"/>
            </a:xfrm>
            <a:prstGeom prst="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Q16框底">
              <a:extLst>
                <a:ext uri="{FF2B5EF4-FFF2-40B4-BE49-F238E27FC236}">
                  <a16:creationId xmlns:a16="http://schemas.microsoft.com/office/drawing/2014/main" xmlns="" id="{AE16F43C-E119-42C3-80C9-D91B64B714BF}"/>
                </a:ext>
              </a:extLst>
            </p:cNvPr>
            <p:cNvSpPr/>
            <p:nvPr/>
          </p:nvSpPr>
          <p:spPr>
            <a:xfrm rot="16200000">
              <a:off x="757546" y="2037777"/>
              <a:ext cx="1115699" cy="269991"/>
            </a:xfrm>
            <a:prstGeom prst="rect">
              <a:avLst/>
            </a:prstGeom>
            <a:solidFill>
              <a:srgbClr val="D9594C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狗圖樣">
            <a:extLst>
              <a:ext uri="{FF2B5EF4-FFF2-40B4-BE49-F238E27FC236}">
                <a16:creationId xmlns:a16="http://schemas.microsoft.com/office/drawing/2014/main" xmlns="" id="{AF5559CF-4904-48CA-9713-75ED57BCD3E2}"/>
              </a:ext>
            </a:extLst>
          </p:cNvPr>
          <p:cNvGrpSpPr/>
          <p:nvPr/>
        </p:nvGrpSpPr>
        <p:grpSpPr>
          <a:xfrm>
            <a:off x="1642527" y="1614923"/>
            <a:ext cx="1006925" cy="985955"/>
            <a:chOff x="1642527" y="1614923"/>
            <a:chExt cx="1006925" cy="985955"/>
          </a:xfrm>
        </p:grpSpPr>
        <p:sp>
          <p:nvSpPr>
            <p:cNvPr id="19" name="橢圓 18">
              <a:extLst>
                <a:ext uri="{FF2B5EF4-FFF2-40B4-BE49-F238E27FC236}">
                  <a16:creationId xmlns:a16="http://schemas.microsoft.com/office/drawing/2014/main" xmlns="" id="{0A26D1D5-0CD4-4C8E-8711-D67941C343EE}"/>
                </a:ext>
              </a:extLst>
            </p:cNvPr>
            <p:cNvSpPr/>
            <p:nvPr/>
          </p:nvSpPr>
          <p:spPr>
            <a:xfrm>
              <a:off x="1702989" y="1634668"/>
              <a:ext cx="946463" cy="946463"/>
            </a:xfrm>
            <a:prstGeom prst="ellipse">
              <a:avLst/>
            </a:prstGeom>
            <a:solidFill>
              <a:srgbClr val="ECA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1" name="狗">
              <a:extLst>
                <a:ext uri="{FF2B5EF4-FFF2-40B4-BE49-F238E27FC236}">
                  <a16:creationId xmlns:a16="http://schemas.microsoft.com/office/drawing/2014/main" xmlns="" id="{AE264FF7-F1C6-418F-8889-F8EFCB538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2527" y="1614923"/>
              <a:ext cx="985955" cy="985955"/>
            </a:xfrm>
            <a:prstGeom prst="rect">
              <a:avLst/>
            </a:prstGeom>
          </p:spPr>
        </p:pic>
      </p:grpSp>
      <p:grpSp>
        <p:nvGrpSpPr>
          <p:cNvPr id="21" name="熊圖樣">
            <a:extLst>
              <a:ext uri="{FF2B5EF4-FFF2-40B4-BE49-F238E27FC236}">
                <a16:creationId xmlns:a16="http://schemas.microsoft.com/office/drawing/2014/main" xmlns="" id="{986FD6D1-7C7A-4C00-9735-18AA14C34003}"/>
              </a:ext>
            </a:extLst>
          </p:cNvPr>
          <p:cNvGrpSpPr/>
          <p:nvPr/>
        </p:nvGrpSpPr>
        <p:grpSpPr>
          <a:xfrm>
            <a:off x="7065360" y="1454719"/>
            <a:ext cx="1115700" cy="1126412"/>
            <a:chOff x="7065361" y="1454719"/>
            <a:chExt cx="1115700" cy="1126412"/>
          </a:xfrm>
        </p:grpSpPr>
        <p:sp>
          <p:nvSpPr>
            <p:cNvPr id="108" name="橢圓 107">
              <a:extLst>
                <a:ext uri="{FF2B5EF4-FFF2-40B4-BE49-F238E27FC236}">
                  <a16:creationId xmlns:a16="http://schemas.microsoft.com/office/drawing/2014/main" xmlns="" id="{9EA50FAA-B4D2-4F8B-B305-0C08CC988228}"/>
                </a:ext>
              </a:extLst>
            </p:cNvPr>
            <p:cNvSpPr/>
            <p:nvPr/>
          </p:nvSpPr>
          <p:spPr>
            <a:xfrm>
              <a:off x="7139635" y="1634668"/>
              <a:ext cx="946463" cy="946463"/>
            </a:xfrm>
            <a:prstGeom prst="ellipse">
              <a:avLst/>
            </a:prstGeom>
            <a:solidFill>
              <a:srgbClr val="D95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熊">
              <a:extLst>
                <a:ext uri="{FF2B5EF4-FFF2-40B4-BE49-F238E27FC236}">
                  <a16:creationId xmlns:a16="http://schemas.microsoft.com/office/drawing/2014/main" xmlns="" id="{312B4C07-F243-4812-84DD-A3920CF94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65361" y="1454719"/>
              <a:ext cx="1115700" cy="1115700"/>
            </a:xfrm>
            <a:prstGeom prst="rect">
              <a:avLst/>
            </a:prstGeom>
          </p:spPr>
        </p:pic>
      </p:grpSp>
      <p:grpSp>
        <p:nvGrpSpPr>
          <p:cNvPr id="22" name="貓圖樣">
            <a:extLst>
              <a:ext uri="{FF2B5EF4-FFF2-40B4-BE49-F238E27FC236}">
                <a16:creationId xmlns:a16="http://schemas.microsoft.com/office/drawing/2014/main" xmlns="" id="{46EDEEB8-18BB-4BF8-B909-F2F5688201EF}"/>
              </a:ext>
            </a:extLst>
          </p:cNvPr>
          <p:cNvGrpSpPr/>
          <p:nvPr/>
        </p:nvGrpSpPr>
        <p:grpSpPr>
          <a:xfrm>
            <a:off x="1640721" y="4268936"/>
            <a:ext cx="986202" cy="986589"/>
            <a:chOff x="1640721" y="4268936"/>
            <a:chExt cx="986202" cy="986589"/>
          </a:xfrm>
        </p:grpSpPr>
        <p:sp>
          <p:nvSpPr>
            <p:cNvPr id="114" name="橢圓 113">
              <a:extLst>
                <a:ext uri="{FF2B5EF4-FFF2-40B4-BE49-F238E27FC236}">
                  <a16:creationId xmlns:a16="http://schemas.microsoft.com/office/drawing/2014/main" xmlns="" id="{E4247104-6660-4F11-961E-A17503C6FBEB}"/>
                </a:ext>
              </a:extLst>
            </p:cNvPr>
            <p:cNvSpPr/>
            <p:nvPr/>
          </p:nvSpPr>
          <p:spPr>
            <a:xfrm>
              <a:off x="1640721" y="4268936"/>
              <a:ext cx="946463" cy="94646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5" name="貓">
              <a:extLst>
                <a:ext uri="{FF2B5EF4-FFF2-40B4-BE49-F238E27FC236}">
                  <a16:creationId xmlns:a16="http://schemas.microsoft.com/office/drawing/2014/main" xmlns="" id="{48E0A43F-79CC-4965-B2D5-5AB484D7DB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8149" y="4276751"/>
              <a:ext cx="978774" cy="978774"/>
            </a:xfrm>
            <a:prstGeom prst="rect">
              <a:avLst/>
            </a:prstGeom>
          </p:spPr>
        </p:pic>
      </p:grpSp>
      <p:grpSp>
        <p:nvGrpSpPr>
          <p:cNvPr id="23" name="兔圖樣">
            <a:extLst>
              <a:ext uri="{FF2B5EF4-FFF2-40B4-BE49-F238E27FC236}">
                <a16:creationId xmlns:a16="http://schemas.microsoft.com/office/drawing/2014/main" xmlns="" id="{AF497384-10E5-4E83-9964-C1F052A357E6}"/>
              </a:ext>
            </a:extLst>
          </p:cNvPr>
          <p:cNvGrpSpPr/>
          <p:nvPr/>
        </p:nvGrpSpPr>
        <p:grpSpPr>
          <a:xfrm>
            <a:off x="7117407" y="4217186"/>
            <a:ext cx="1010579" cy="1010579"/>
            <a:chOff x="7117407" y="4217186"/>
            <a:chExt cx="1010579" cy="1010579"/>
          </a:xfrm>
        </p:grpSpPr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xmlns="" id="{EEE85E2D-74EA-49FB-BF5B-C2DCAF985712}"/>
                </a:ext>
              </a:extLst>
            </p:cNvPr>
            <p:cNvSpPr/>
            <p:nvPr/>
          </p:nvSpPr>
          <p:spPr>
            <a:xfrm>
              <a:off x="7139635" y="4268936"/>
              <a:ext cx="946463" cy="946463"/>
            </a:xfrm>
            <a:prstGeom prst="ellipse">
              <a:avLst/>
            </a:prstGeom>
            <a:solidFill>
              <a:srgbClr val="0069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" name="兔">
              <a:extLst>
                <a:ext uri="{FF2B5EF4-FFF2-40B4-BE49-F238E27FC236}">
                  <a16:creationId xmlns:a16="http://schemas.microsoft.com/office/drawing/2014/main" xmlns="" id="{49B0727F-DCD2-4EAA-8ED2-EED4C558A2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17407" y="4217186"/>
              <a:ext cx="1010579" cy="1010579"/>
            </a:xfrm>
            <a:prstGeom prst="rect">
              <a:avLst/>
            </a:prstGeom>
          </p:spPr>
        </p:pic>
      </p:grpSp>
      <p:sp>
        <p:nvSpPr>
          <p:cNvPr id="31" name="Q1(可修改)">
            <a:extLst>
              <a:ext uri="{FF2B5EF4-FFF2-40B4-BE49-F238E27FC236}">
                <a16:creationId xmlns:a16="http://schemas.microsoft.com/office/drawing/2014/main" xmlns="" id="{59E6EE07-EA27-4B52-A6A8-B75143ED4244}"/>
              </a:ext>
            </a:extLst>
          </p:cNvPr>
          <p:cNvSpPr txBox="1"/>
          <p:nvPr/>
        </p:nvSpPr>
        <p:spPr>
          <a:xfrm>
            <a:off x="1715468" y="438805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請問發明文字</a:t>
            </a:r>
            <a:r>
              <a:rPr lang="en-US" altLang="zh-TW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/>
            </a:r>
            <a:br>
              <a:rPr lang="en-US" altLang="zh-TW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</a:br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的人是誰</a:t>
            </a:r>
            <a:r>
              <a:rPr lang="en-US" altLang="zh-TW" sz="1100" dirty="0">
                <a:latin typeface="細明體" panose="02020509000000000000" pitchFamily="49" charset="-120"/>
                <a:ea typeface="細明體" panose="02020509000000000000" pitchFamily="49" charset="-120"/>
              </a:rPr>
              <a:t>?</a:t>
            </a:r>
          </a:p>
        </p:txBody>
      </p:sp>
      <p:sp>
        <p:nvSpPr>
          <p:cNvPr id="159" name="Q2(可修改)">
            <a:extLst>
              <a:ext uri="{FF2B5EF4-FFF2-40B4-BE49-F238E27FC236}">
                <a16:creationId xmlns:a16="http://schemas.microsoft.com/office/drawing/2014/main" xmlns="" id="{DD8805D0-52FB-4B63-B351-A1F6DA312153}"/>
              </a:ext>
            </a:extLst>
          </p:cNvPr>
          <p:cNvSpPr txBox="1"/>
          <p:nvPr/>
        </p:nvSpPr>
        <p:spPr>
          <a:xfrm>
            <a:off x="3023395" y="271312"/>
            <a:ext cx="1011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讚美同學</a:t>
            </a:r>
            <a:endParaRPr lang="en-US" altLang="zh-TW" sz="16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前進</a:t>
            </a:r>
            <a:r>
              <a:rPr lang="en-US" altLang="zh-TW" sz="1600" dirty="0">
                <a:latin typeface="細明體" panose="02020509000000000000" pitchFamily="49" charset="-120"/>
                <a:ea typeface="細明體" panose="02020509000000000000" pitchFamily="49" charset="-120"/>
              </a:rPr>
              <a:t>2</a:t>
            </a:r>
            <a:r>
              <a:rPr lang="zh-TW" altLang="en-US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格</a:t>
            </a:r>
            <a:endParaRPr lang="en-US" altLang="zh-TW" sz="16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513" name="Q3(可修改)">
            <a:extLst>
              <a:ext uri="{FF2B5EF4-FFF2-40B4-BE49-F238E27FC236}">
                <a16:creationId xmlns:a16="http://schemas.microsoft.com/office/drawing/2014/main" xmlns="" id="{B587A2DB-E993-4A22-973B-B904F873AF74}"/>
              </a:ext>
            </a:extLst>
          </p:cNvPr>
          <p:cNvSpPr txBox="1"/>
          <p:nvPr/>
        </p:nvSpPr>
        <p:spPr>
          <a:xfrm>
            <a:off x="4571555" y="23607"/>
            <a:ext cx="515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命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運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14" name="Q4(可修改)">
            <a:extLst>
              <a:ext uri="{FF2B5EF4-FFF2-40B4-BE49-F238E27FC236}">
                <a16:creationId xmlns:a16="http://schemas.microsoft.com/office/drawing/2014/main" xmlns="" id="{C682E4A7-E407-4097-9734-4C3A6FBFC79E}"/>
              </a:ext>
            </a:extLst>
          </p:cNvPr>
          <p:cNvSpPr txBox="1"/>
          <p:nvPr/>
        </p:nvSpPr>
        <p:spPr>
          <a:xfrm>
            <a:off x="5587696" y="397466"/>
            <a:ext cx="10823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請用英語說出父母教 須敬聽</a:t>
            </a:r>
            <a:endParaRPr lang="en-US" altLang="zh-TW" sz="11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521" name="Q11(可修改)">
            <a:extLst>
              <a:ext uri="{FF2B5EF4-FFF2-40B4-BE49-F238E27FC236}">
                <a16:creationId xmlns:a16="http://schemas.microsoft.com/office/drawing/2014/main" xmlns="" id="{43E553DC-BC46-4712-83B6-AA354F0A2FD8}"/>
              </a:ext>
            </a:extLst>
          </p:cNvPr>
          <p:cNvSpPr txBox="1"/>
          <p:nvPr/>
        </p:nvSpPr>
        <p:spPr>
          <a:xfrm>
            <a:off x="4586826" y="5774971"/>
            <a:ext cx="480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機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會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454" name="機會01">
            <a:extLst>
              <a:ext uri="{FF2B5EF4-FFF2-40B4-BE49-F238E27FC236}">
                <a16:creationId xmlns:a16="http://schemas.microsoft.com/office/drawing/2014/main" xmlns="" id="{50505C3A-9FD8-4E43-BB78-A8210920D799}"/>
              </a:ext>
            </a:extLst>
          </p:cNvPr>
          <p:cNvSpPr/>
          <p:nvPr/>
        </p:nvSpPr>
        <p:spPr>
          <a:xfrm>
            <a:off x="9941442" y="3145811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請示範側手翻</a:t>
            </a:r>
          </a:p>
        </p:txBody>
      </p:sp>
      <p:sp>
        <p:nvSpPr>
          <p:cNvPr id="456" name="機會02">
            <a:extLst>
              <a:ext uri="{FF2B5EF4-FFF2-40B4-BE49-F238E27FC236}">
                <a16:creationId xmlns:a16="http://schemas.microsoft.com/office/drawing/2014/main" xmlns="" id="{597B6D84-BB43-4FB6-BB59-E003A0246869}"/>
              </a:ext>
            </a:extLst>
          </p:cNvPr>
          <p:cNvSpPr/>
          <p:nvPr/>
        </p:nvSpPr>
        <p:spPr>
          <a:xfrm>
            <a:off x="9953837" y="3145098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請用英語說出父母命 行勿懶</a:t>
            </a:r>
            <a:endParaRPr lang="en-US" altLang="zh-TW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527" name="機會03">
            <a:extLst>
              <a:ext uri="{FF2B5EF4-FFF2-40B4-BE49-F238E27FC236}">
                <a16:creationId xmlns:a16="http://schemas.microsoft.com/office/drawing/2014/main" xmlns="" id="{BF07F114-BE96-46EE-A0B2-DE6E645B1479}"/>
              </a:ext>
            </a:extLst>
          </p:cNvPr>
          <p:cNvSpPr/>
          <p:nvPr/>
        </p:nvSpPr>
        <p:spPr>
          <a:xfrm>
            <a:off x="9955400" y="3135454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請唱閩南語歌謠白鷺鷥車畚箕</a:t>
            </a:r>
          </a:p>
        </p:txBody>
      </p:sp>
      <p:sp>
        <p:nvSpPr>
          <p:cNvPr id="528" name="機會04">
            <a:extLst>
              <a:ext uri="{FF2B5EF4-FFF2-40B4-BE49-F238E27FC236}">
                <a16:creationId xmlns:a16="http://schemas.microsoft.com/office/drawing/2014/main" xmlns="" id="{6579652A-2315-4B6A-82C7-EFDEEA63720F}"/>
              </a:ext>
            </a:extLst>
          </p:cNvPr>
          <p:cNvSpPr/>
          <p:nvPr/>
        </p:nvSpPr>
        <p:spPr>
          <a:xfrm>
            <a:off x="9947347" y="3135454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請問遠古時代的祖先曾用什麼方式記錄</a:t>
            </a:r>
          </a:p>
        </p:txBody>
      </p:sp>
      <p:sp>
        <p:nvSpPr>
          <p:cNvPr id="529" name="機會05">
            <a:extLst>
              <a:ext uri="{FF2B5EF4-FFF2-40B4-BE49-F238E27FC236}">
                <a16:creationId xmlns:a16="http://schemas.microsoft.com/office/drawing/2014/main" xmlns="" id="{91AAC48B-9ADB-4B18-B8AE-21E3AAC945F3}"/>
              </a:ext>
            </a:extLst>
          </p:cNvPr>
          <p:cNvSpPr/>
          <p:nvPr/>
        </p:nvSpPr>
        <p:spPr>
          <a:xfrm>
            <a:off x="9961321" y="3136332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隨季節南北遷移到過冬地的鳥是什麼鳥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?</a:t>
            </a:r>
            <a:endParaRPr lang="zh-TW" altLang="en-US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530" name="機會06">
            <a:extLst>
              <a:ext uri="{FF2B5EF4-FFF2-40B4-BE49-F238E27FC236}">
                <a16:creationId xmlns:a16="http://schemas.microsoft.com/office/drawing/2014/main" xmlns="" id="{A75D2418-CC32-47A8-9E67-361738A84EB9}"/>
              </a:ext>
            </a:extLst>
          </p:cNvPr>
          <p:cNvSpPr/>
          <p:nvPr/>
        </p:nvSpPr>
        <p:spPr>
          <a:xfrm>
            <a:off x="9955123" y="3131212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普賢菩薩的坐騎是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?</a:t>
            </a:r>
            <a:endParaRPr lang="zh-TW" altLang="en-US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531" name="機會07">
            <a:extLst>
              <a:ext uri="{FF2B5EF4-FFF2-40B4-BE49-F238E27FC236}">
                <a16:creationId xmlns:a16="http://schemas.microsoft.com/office/drawing/2014/main" xmlns="" id="{CEDB0811-8514-4627-A8F6-1D62F4281F46}"/>
              </a:ext>
            </a:extLst>
          </p:cNvPr>
          <p:cNvSpPr/>
          <p:nvPr/>
        </p:nvSpPr>
        <p:spPr>
          <a:xfrm>
            <a:off x="9960277" y="3131212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請說出一個訪問時的禮儀</a:t>
            </a:r>
            <a:endParaRPr lang="en-US" altLang="zh-TW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532" name="機會08">
            <a:extLst>
              <a:ext uri="{FF2B5EF4-FFF2-40B4-BE49-F238E27FC236}">
                <a16:creationId xmlns:a16="http://schemas.microsoft.com/office/drawing/2014/main" xmlns="" id="{92646C26-0AE2-4B2D-A9C4-62004190A8D2}"/>
              </a:ext>
            </a:extLst>
          </p:cNvPr>
          <p:cNvSpPr/>
          <p:nvPr/>
        </p:nvSpPr>
        <p:spPr>
          <a:xfrm>
            <a:off x="9964098" y="3131212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學者三般要緊，是指哪三件事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?</a:t>
            </a:r>
            <a:endParaRPr lang="zh-TW" altLang="en-US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533" name="機會09">
            <a:extLst>
              <a:ext uri="{FF2B5EF4-FFF2-40B4-BE49-F238E27FC236}">
                <a16:creationId xmlns:a16="http://schemas.microsoft.com/office/drawing/2014/main" xmlns="" id="{07960FCF-374D-4CAC-90D9-498DF2D4D759}"/>
              </a:ext>
            </a:extLst>
          </p:cNvPr>
          <p:cNvSpPr/>
          <p:nvPr/>
        </p:nvSpPr>
        <p:spPr>
          <a:xfrm>
            <a:off x="9953241" y="3131212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請示範擦桌子的正確方式</a:t>
            </a:r>
          </a:p>
        </p:txBody>
      </p:sp>
      <p:sp>
        <p:nvSpPr>
          <p:cNvPr id="534" name="機會10">
            <a:extLst>
              <a:ext uri="{FF2B5EF4-FFF2-40B4-BE49-F238E27FC236}">
                <a16:creationId xmlns:a16="http://schemas.microsoft.com/office/drawing/2014/main" xmlns="" id="{32A5242B-B19C-46D3-81B5-437A6D292069}"/>
              </a:ext>
            </a:extLst>
          </p:cNvPr>
          <p:cNvSpPr/>
          <p:nvPr/>
        </p:nvSpPr>
        <p:spPr>
          <a:xfrm>
            <a:off x="9954567" y="3126939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九點半時，時針、分針各在什麼位置？</a:t>
            </a:r>
          </a:p>
        </p:txBody>
      </p:sp>
      <p:sp>
        <p:nvSpPr>
          <p:cNvPr id="540" name="命運01">
            <a:extLst>
              <a:ext uri="{FF2B5EF4-FFF2-40B4-BE49-F238E27FC236}">
                <a16:creationId xmlns:a16="http://schemas.microsoft.com/office/drawing/2014/main" xmlns="" id="{C8C632B3-45FC-45C3-9D80-39F25B293AF1}"/>
              </a:ext>
            </a:extLst>
          </p:cNvPr>
          <p:cNvSpPr/>
          <p:nvPr/>
        </p:nvSpPr>
        <p:spPr>
          <a:xfrm>
            <a:off x="9915475" y="5177387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請示範一步連環拳</a:t>
            </a:r>
          </a:p>
        </p:txBody>
      </p:sp>
      <p:sp>
        <p:nvSpPr>
          <p:cNvPr id="544" name="命運05">
            <a:extLst>
              <a:ext uri="{FF2B5EF4-FFF2-40B4-BE49-F238E27FC236}">
                <a16:creationId xmlns:a16="http://schemas.microsoft.com/office/drawing/2014/main" xmlns="" id="{DC8929B5-7226-4B0E-99E4-F464C801CC6E}"/>
              </a:ext>
            </a:extLst>
          </p:cNvPr>
          <p:cNvSpPr/>
          <p:nvPr/>
        </p:nvSpPr>
        <p:spPr>
          <a:xfrm>
            <a:off x="9922521" y="5191142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請用英語說出父母呼 應勿緩</a:t>
            </a:r>
          </a:p>
        </p:txBody>
      </p:sp>
      <p:sp>
        <p:nvSpPr>
          <p:cNvPr id="545" name="命運06">
            <a:extLst>
              <a:ext uri="{FF2B5EF4-FFF2-40B4-BE49-F238E27FC236}">
                <a16:creationId xmlns:a16="http://schemas.microsoft.com/office/drawing/2014/main" xmlns="" id="{C28BEBBE-5A95-41F2-8388-C53E118F9C67}"/>
              </a:ext>
            </a:extLst>
          </p:cNvPr>
          <p:cNvSpPr/>
          <p:nvPr/>
        </p:nvSpPr>
        <p:spPr>
          <a:xfrm>
            <a:off x="9925350" y="5177201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請唱客家歌謠月光光</a:t>
            </a:r>
          </a:p>
        </p:txBody>
      </p:sp>
      <p:sp>
        <p:nvSpPr>
          <p:cNvPr id="547" name="命運08">
            <a:extLst>
              <a:ext uri="{FF2B5EF4-FFF2-40B4-BE49-F238E27FC236}">
                <a16:creationId xmlns:a16="http://schemas.microsoft.com/office/drawing/2014/main" xmlns="" id="{673223B0-7432-4B2C-AAA0-D61AA0ABD884}"/>
              </a:ext>
            </a:extLst>
          </p:cNvPr>
          <p:cNvSpPr/>
          <p:nvPr/>
        </p:nvSpPr>
        <p:spPr>
          <a:xfrm>
            <a:off x="9928284" y="5173366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請說出花中四君子中的一種花</a:t>
            </a:r>
          </a:p>
        </p:txBody>
      </p:sp>
      <p:sp>
        <p:nvSpPr>
          <p:cNvPr id="548" name="命運09">
            <a:extLst>
              <a:ext uri="{FF2B5EF4-FFF2-40B4-BE49-F238E27FC236}">
                <a16:creationId xmlns:a16="http://schemas.microsoft.com/office/drawing/2014/main" xmlns="" id="{87FB9DA0-0E71-4BAB-8C10-272CD16E5117}"/>
              </a:ext>
            </a:extLst>
          </p:cNvPr>
          <p:cNvSpPr/>
          <p:nvPr/>
        </p:nvSpPr>
        <p:spPr>
          <a:xfrm>
            <a:off x="9928284" y="5173366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傳說捏土造人的是哪一位女神</a:t>
            </a:r>
          </a:p>
        </p:txBody>
      </p:sp>
      <p:sp>
        <p:nvSpPr>
          <p:cNvPr id="549" name="命運10">
            <a:extLst>
              <a:ext uri="{FF2B5EF4-FFF2-40B4-BE49-F238E27FC236}">
                <a16:creationId xmlns:a16="http://schemas.microsoft.com/office/drawing/2014/main" xmlns="" id="{B8DB298C-FE5E-4583-A5E3-283694328094}"/>
              </a:ext>
            </a:extLst>
          </p:cNvPr>
          <p:cNvSpPr/>
          <p:nvPr/>
        </p:nvSpPr>
        <p:spPr>
          <a:xfrm>
            <a:off x="9931771" y="5172324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請說出一個愛惜資源的做法</a:t>
            </a:r>
          </a:p>
        </p:txBody>
      </p:sp>
      <p:sp>
        <p:nvSpPr>
          <p:cNvPr id="550" name="命運11">
            <a:extLst>
              <a:ext uri="{FF2B5EF4-FFF2-40B4-BE49-F238E27FC236}">
                <a16:creationId xmlns:a16="http://schemas.microsoft.com/office/drawing/2014/main" xmlns="" id="{A91D2804-529B-471F-ACD8-45B7DE0A62B2}"/>
              </a:ext>
            </a:extLst>
          </p:cNvPr>
          <p:cNvSpPr/>
          <p:nvPr/>
        </p:nvSpPr>
        <p:spPr>
          <a:xfrm>
            <a:off x="9928284" y="5176288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說一說「弟子規，聖人訓」中的聖人指的是誰</a:t>
            </a:r>
          </a:p>
        </p:txBody>
      </p:sp>
      <p:sp>
        <p:nvSpPr>
          <p:cNvPr id="551" name="命運12">
            <a:extLst>
              <a:ext uri="{FF2B5EF4-FFF2-40B4-BE49-F238E27FC236}">
                <a16:creationId xmlns:a16="http://schemas.microsoft.com/office/drawing/2014/main" xmlns="" id="{B3EA50D0-BE7E-4950-B4EA-A759CF89A541}"/>
              </a:ext>
            </a:extLst>
          </p:cNvPr>
          <p:cNvSpPr/>
          <p:nvPr/>
        </p:nvSpPr>
        <p:spPr>
          <a:xfrm>
            <a:off x="9927960" y="5177779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請各舉出一個校園中適合與不適合去玩的地方</a:t>
            </a:r>
          </a:p>
        </p:txBody>
      </p:sp>
      <p:sp>
        <p:nvSpPr>
          <p:cNvPr id="553" name="命運14">
            <a:extLst>
              <a:ext uri="{FF2B5EF4-FFF2-40B4-BE49-F238E27FC236}">
                <a16:creationId xmlns:a16="http://schemas.microsoft.com/office/drawing/2014/main" xmlns="" id="{AAFDA5F6-856B-4533-8B74-6DF14B415232}"/>
              </a:ext>
            </a:extLst>
          </p:cNvPr>
          <p:cNvSpPr/>
          <p:nvPr/>
        </p:nvSpPr>
        <p:spPr>
          <a:xfrm>
            <a:off x="9928284" y="5173366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從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30</a:t>
            </a:r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、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29</a:t>
            </a:r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、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28</a:t>
            </a:r>
            <a:r>
              <a:rPr lang="zh-TW" altLang="en-US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，一直念到</a:t>
            </a:r>
            <a:r>
              <a:rPr lang="en-US" altLang="zh-TW" sz="2000" dirty="0">
                <a:latin typeface="源泉圓體 M" panose="020B0600000000000000" pitchFamily="34" charset="-120"/>
                <a:ea typeface="源泉圓體 M" panose="020B0600000000000000" pitchFamily="34" charset="-120"/>
              </a:rPr>
              <a:t>1</a:t>
            </a:r>
            <a:endParaRPr lang="zh-TW" altLang="en-US" sz="2000" dirty="0">
              <a:latin typeface="源泉圓體 M" panose="020B0600000000000000" pitchFamily="34" charset="-120"/>
              <a:ea typeface="源泉圓體 M" panose="020B0600000000000000" pitchFamily="34" charset="-120"/>
            </a:endParaRPr>
          </a:p>
        </p:txBody>
      </p:sp>
      <p:sp>
        <p:nvSpPr>
          <p:cNvPr id="2" name="機會">
            <a:extLst>
              <a:ext uri="{FF2B5EF4-FFF2-40B4-BE49-F238E27FC236}">
                <a16:creationId xmlns:a16="http://schemas.microsoft.com/office/drawing/2014/main" xmlns="" id="{AB530D71-DB47-4F7A-BC35-544D551CF503}"/>
              </a:ext>
            </a:extLst>
          </p:cNvPr>
          <p:cNvSpPr/>
          <p:nvPr/>
        </p:nvSpPr>
        <p:spPr>
          <a:xfrm>
            <a:off x="9959126" y="3135454"/>
            <a:ext cx="1945758" cy="1451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機會</a:t>
            </a:r>
          </a:p>
        </p:txBody>
      </p:sp>
      <p:sp>
        <p:nvSpPr>
          <p:cNvPr id="437" name="命運">
            <a:extLst>
              <a:ext uri="{FF2B5EF4-FFF2-40B4-BE49-F238E27FC236}">
                <a16:creationId xmlns:a16="http://schemas.microsoft.com/office/drawing/2014/main" xmlns="" id="{580AB7B5-3626-4FF1-9E4B-10EC222CC0F2}"/>
              </a:ext>
            </a:extLst>
          </p:cNvPr>
          <p:cNvSpPr/>
          <p:nvPr/>
        </p:nvSpPr>
        <p:spPr>
          <a:xfrm>
            <a:off x="9935742" y="5177779"/>
            <a:ext cx="1945758" cy="145134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40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命運</a:t>
            </a:r>
          </a:p>
        </p:txBody>
      </p:sp>
      <p:sp>
        <p:nvSpPr>
          <p:cNvPr id="564" name="個-9">
            <a:extLst>
              <a:ext uri="{FF2B5EF4-FFF2-40B4-BE49-F238E27FC236}">
                <a16:creationId xmlns:a16="http://schemas.microsoft.com/office/drawing/2014/main" xmlns="" id="{3E08D175-F874-4AAC-96C3-913BE64422A7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9</a:t>
            </a:r>
          </a:p>
        </p:txBody>
      </p:sp>
      <p:sp>
        <p:nvSpPr>
          <p:cNvPr id="563" name="個-8">
            <a:extLst>
              <a:ext uri="{FF2B5EF4-FFF2-40B4-BE49-F238E27FC236}">
                <a16:creationId xmlns:a16="http://schemas.microsoft.com/office/drawing/2014/main" xmlns="" id="{33C7B931-9FC1-47A5-9A3B-F55832442F65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8</a:t>
            </a:r>
          </a:p>
        </p:txBody>
      </p:sp>
      <p:sp>
        <p:nvSpPr>
          <p:cNvPr id="562" name="個-7">
            <a:extLst>
              <a:ext uri="{FF2B5EF4-FFF2-40B4-BE49-F238E27FC236}">
                <a16:creationId xmlns:a16="http://schemas.microsoft.com/office/drawing/2014/main" xmlns="" id="{D1ACE860-0BBD-4161-90F4-DA6B7F33ED25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7</a:t>
            </a:r>
          </a:p>
        </p:txBody>
      </p:sp>
      <p:sp>
        <p:nvSpPr>
          <p:cNvPr id="561" name="個-6">
            <a:extLst>
              <a:ext uri="{FF2B5EF4-FFF2-40B4-BE49-F238E27FC236}">
                <a16:creationId xmlns:a16="http://schemas.microsoft.com/office/drawing/2014/main" xmlns="" id="{41ED89E8-A3A7-4E01-9AFD-29F958B484D6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6</a:t>
            </a:r>
          </a:p>
        </p:txBody>
      </p:sp>
      <p:sp>
        <p:nvSpPr>
          <p:cNvPr id="560" name="個-5">
            <a:extLst>
              <a:ext uri="{FF2B5EF4-FFF2-40B4-BE49-F238E27FC236}">
                <a16:creationId xmlns:a16="http://schemas.microsoft.com/office/drawing/2014/main" xmlns="" id="{F6DAFC07-638A-47DF-A1DA-76910AC27F65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5</a:t>
            </a:r>
          </a:p>
        </p:txBody>
      </p:sp>
      <p:sp>
        <p:nvSpPr>
          <p:cNvPr id="559" name="個-4">
            <a:extLst>
              <a:ext uri="{FF2B5EF4-FFF2-40B4-BE49-F238E27FC236}">
                <a16:creationId xmlns:a16="http://schemas.microsoft.com/office/drawing/2014/main" xmlns="" id="{5CB96B34-BCBA-46D4-B72D-66107BCC8A67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4</a:t>
            </a:r>
          </a:p>
        </p:txBody>
      </p:sp>
      <p:sp>
        <p:nvSpPr>
          <p:cNvPr id="557" name="個-3">
            <a:extLst>
              <a:ext uri="{FF2B5EF4-FFF2-40B4-BE49-F238E27FC236}">
                <a16:creationId xmlns:a16="http://schemas.microsoft.com/office/drawing/2014/main" xmlns="" id="{A4881C98-5F54-4004-8FFF-6101335AE7EF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56" name="個-2">
            <a:extLst>
              <a:ext uri="{FF2B5EF4-FFF2-40B4-BE49-F238E27FC236}">
                <a16:creationId xmlns:a16="http://schemas.microsoft.com/office/drawing/2014/main" xmlns="" id="{F22DADCE-D356-4D14-9968-C180A9589C07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2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55" name="個-1">
            <a:extLst>
              <a:ext uri="{FF2B5EF4-FFF2-40B4-BE49-F238E27FC236}">
                <a16:creationId xmlns:a16="http://schemas.microsoft.com/office/drawing/2014/main" xmlns="" id="{AB04AC1A-5BFD-4173-BD97-A02EE8251327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1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3" name="個-0">
            <a:extLst>
              <a:ext uri="{FF2B5EF4-FFF2-40B4-BE49-F238E27FC236}">
                <a16:creationId xmlns:a16="http://schemas.microsoft.com/office/drawing/2014/main" xmlns="" id="{AB5D4B06-D857-49CC-A46E-B6B759C2EB6E}"/>
              </a:ext>
            </a:extLst>
          </p:cNvPr>
          <p:cNvSpPr/>
          <p:nvPr/>
        </p:nvSpPr>
        <p:spPr>
          <a:xfrm>
            <a:off x="2801361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0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66" name="個-9">
            <a:extLst>
              <a:ext uri="{FF2B5EF4-FFF2-40B4-BE49-F238E27FC236}">
                <a16:creationId xmlns:a16="http://schemas.microsoft.com/office/drawing/2014/main" xmlns="" id="{59594DC8-DF7F-44E2-9B42-D76C4704991B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9</a:t>
            </a:r>
          </a:p>
        </p:txBody>
      </p:sp>
      <p:sp>
        <p:nvSpPr>
          <p:cNvPr id="567" name="個-8">
            <a:extLst>
              <a:ext uri="{FF2B5EF4-FFF2-40B4-BE49-F238E27FC236}">
                <a16:creationId xmlns:a16="http://schemas.microsoft.com/office/drawing/2014/main" xmlns="" id="{577721A2-2451-4843-8486-B4416DCBFD63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8</a:t>
            </a:r>
          </a:p>
        </p:txBody>
      </p:sp>
      <p:sp>
        <p:nvSpPr>
          <p:cNvPr id="568" name="個-7">
            <a:extLst>
              <a:ext uri="{FF2B5EF4-FFF2-40B4-BE49-F238E27FC236}">
                <a16:creationId xmlns:a16="http://schemas.microsoft.com/office/drawing/2014/main" xmlns="" id="{6CA484F4-8A9C-46A6-9A3C-700C71F69B9E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7</a:t>
            </a:r>
          </a:p>
        </p:txBody>
      </p:sp>
      <p:sp>
        <p:nvSpPr>
          <p:cNvPr id="569" name="個-6">
            <a:extLst>
              <a:ext uri="{FF2B5EF4-FFF2-40B4-BE49-F238E27FC236}">
                <a16:creationId xmlns:a16="http://schemas.microsoft.com/office/drawing/2014/main" xmlns="" id="{2D38087C-8170-4FA7-B4BA-A7CB0DFC1445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6</a:t>
            </a:r>
          </a:p>
        </p:txBody>
      </p:sp>
      <p:sp>
        <p:nvSpPr>
          <p:cNvPr id="570" name="個-5">
            <a:extLst>
              <a:ext uri="{FF2B5EF4-FFF2-40B4-BE49-F238E27FC236}">
                <a16:creationId xmlns:a16="http://schemas.microsoft.com/office/drawing/2014/main" xmlns="" id="{CC8F42EE-B560-4DC6-81A3-163B54424A9F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5</a:t>
            </a:r>
          </a:p>
        </p:txBody>
      </p:sp>
      <p:sp>
        <p:nvSpPr>
          <p:cNvPr id="571" name="個-4">
            <a:extLst>
              <a:ext uri="{FF2B5EF4-FFF2-40B4-BE49-F238E27FC236}">
                <a16:creationId xmlns:a16="http://schemas.microsoft.com/office/drawing/2014/main" xmlns="" id="{C427D83F-6BD2-4AFF-BDF6-FA9D818B4391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4</a:t>
            </a:r>
          </a:p>
        </p:txBody>
      </p:sp>
      <p:sp>
        <p:nvSpPr>
          <p:cNvPr id="572" name="個-3">
            <a:extLst>
              <a:ext uri="{FF2B5EF4-FFF2-40B4-BE49-F238E27FC236}">
                <a16:creationId xmlns:a16="http://schemas.microsoft.com/office/drawing/2014/main" xmlns="" id="{17ED4FDC-3187-487C-B390-4352CE1E2299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73" name="個-2">
            <a:extLst>
              <a:ext uri="{FF2B5EF4-FFF2-40B4-BE49-F238E27FC236}">
                <a16:creationId xmlns:a16="http://schemas.microsoft.com/office/drawing/2014/main" xmlns="" id="{EA74D73C-14F0-4901-8BF4-6F970AAE1EA1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2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74" name="個-1">
            <a:extLst>
              <a:ext uri="{FF2B5EF4-FFF2-40B4-BE49-F238E27FC236}">
                <a16:creationId xmlns:a16="http://schemas.microsoft.com/office/drawing/2014/main" xmlns="" id="{6E61707B-1F4F-4E8D-B704-60841E31D8D3}"/>
              </a:ext>
            </a:extLst>
          </p:cNvPr>
          <p:cNvSpPr/>
          <p:nvPr/>
        </p:nvSpPr>
        <p:spPr>
          <a:xfrm>
            <a:off x="6726103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1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75" name="個-0">
            <a:extLst>
              <a:ext uri="{FF2B5EF4-FFF2-40B4-BE49-F238E27FC236}">
                <a16:creationId xmlns:a16="http://schemas.microsoft.com/office/drawing/2014/main" xmlns="" id="{B2D76D3B-F668-4448-8066-E43D66DE9048}"/>
              </a:ext>
            </a:extLst>
          </p:cNvPr>
          <p:cNvSpPr/>
          <p:nvPr/>
        </p:nvSpPr>
        <p:spPr>
          <a:xfrm>
            <a:off x="6726102" y="1846644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0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76" name="個-9">
            <a:extLst>
              <a:ext uri="{FF2B5EF4-FFF2-40B4-BE49-F238E27FC236}">
                <a16:creationId xmlns:a16="http://schemas.microsoft.com/office/drawing/2014/main" xmlns="" id="{501F54C6-0EEE-4D3A-A3D1-885BAC9FC275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9</a:t>
            </a:r>
          </a:p>
        </p:txBody>
      </p:sp>
      <p:sp>
        <p:nvSpPr>
          <p:cNvPr id="577" name="個-8">
            <a:extLst>
              <a:ext uri="{FF2B5EF4-FFF2-40B4-BE49-F238E27FC236}">
                <a16:creationId xmlns:a16="http://schemas.microsoft.com/office/drawing/2014/main" xmlns="" id="{37E007E5-AC97-48C2-9A84-6D4917E3D354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8</a:t>
            </a:r>
          </a:p>
        </p:txBody>
      </p:sp>
      <p:sp>
        <p:nvSpPr>
          <p:cNvPr id="578" name="個-7">
            <a:extLst>
              <a:ext uri="{FF2B5EF4-FFF2-40B4-BE49-F238E27FC236}">
                <a16:creationId xmlns:a16="http://schemas.microsoft.com/office/drawing/2014/main" xmlns="" id="{40267F38-ED35-4A81-BF07-4715540CBC51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7</a:t>
            </a:r>
          </a:p>
        </p:txBody>
      </p:sp>
      <p:sp>
        <p:nvSpPr>
          <p:cNvPr id="579" name="個-6">
            <a:extLst>
              <a:ext uri="{FF2B5EF4-FFF2-40B4-BE49-F238E27FC236}">
                <a16:creationId xmlns:a16="http://schemas.microsoft.com/office/drawing/2014/main" xmlns="" id="{11AE2101-470F-4E81-9440-CF528D8571AF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6</a:t>
            </a:r>
          </a:p>
        </p:txBody>
      </p:sp>
      <p:sp>
        <p:nvSpPr>
          <p:cNvPr id="580" name="個-5">
            <a:extLst>
              <a:ext uri="{FF2B5EF4-FFF2-40B4-BE49-F238E27FC236}">
                <a16:creationId xmlns:a16="http://schemas.microsoft.com/office/drawing/2014/main" xmlns="" id="{083980EE-F3D4-43A6-870A-45DB58EF3C71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5</a:t>
            </a:r>
          </a:p>
        </p:txBody>
      </p:sp>
      <p:sp>
        <p:nvSpPr>
          <p:cNvPr id="581" name="個-4">
            <a:extLst>
              <a:ext uri="{FF2B5EF4-FFF2-40B4-BE49-F238E27FC236}">
                <a16:creationId xmlns:a16="http://schemas.microsoft.com/office/drawing/2014/main" xmlns="" id="{5560FE39-FD8D-4211-ABA9-9A1B5E437839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4</a:t>
            </a:r>
          </a:p>
        </p:txBody>
      </p:sp>
      <p:sp>
        <p:nvSpPr>
          <p:cNvPr id="582" name="個-3">
            <a:extLst>
              <a:ext uri="{FF2B5EF4-FFF2-40B4-BE49-F238E27FC236}">
                <a16:creationId xmlns:a16="http://schemas.microsoft.com/office/drawing/2014/main" xmlns="" id="{A1034F99-177D-44D9-B600-1B144A27A52C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83" name="個-2">
            <a:extLst>
              <a:ext uri="{FF2B5EF4-FFF2-40B4-BE49-F238E27FC236}">
                <a16:creationId xmlns:a16="http://schemas.microsoft.com/office/drawing/2014/main" xmlns="" id="{2052DF01-890A-435D-AE3D-E08973997E98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2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84" name="個-1">
            <a:extLst>
              <a:ext uri="{FF2B5EF4-FFF2-40B4-BE49-F238E27FC236}">
                <a16:creationId xmlns:a16="http://schemas.microsoft.com/office/drawing/2014/main" xmlns="" id="{B074EE6C-4228-47A5-9F89-4F3D29CD275C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1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85" name="個-0">
            <a:extLst>
              <a:ext uri="{FF2B5EF4-FFF2-40B4-BE49-F238E27FC236}">
                <a16:creationId xmlns:a16="http://schemas.microsoft.com/office/drawing/2014/main" xmlns="" id="{19AF9DCB-F309-4B62-BA03-B10CEFE0D2E1}"/>
              </a:ext>
            </a:extLst>
          </p:cNvPr>
          <p:cNvSpPr/>
          <p:nvPr/>
        </p:nvSpPr>
        <p:spPr>
          <a:xfrm>
            <a:off x="6726103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0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86" name="個-9">
            <a:extLst>
              <a:ext uri="{FF2B5EF4-FFF2-40B4-BE49-F238E27FC236}">
                <a16:creationId xmlns:a16="http://schemas.microsoft.com/office/drawing/2014/main" xmlns="" id="{76B1926F-ED5B-43FB-BA45-5D670AC8DDF0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9</a:t>
            </a:r>
          </a:p>
        </p:txBody>
      </p:sp>
      <p:sp>
        <p:nvSpPr>
          <p:cNvPr id="587" name="個-8">
            <a:extLst>
              <a:ext uri="{FF2B5EF4-FFF2-40B4-BE49-F238E27FC236}">
                <a16:creationId xmlns:a16="http://schemas.microsoft.com/office/drawing/2014/main" xmlns="" id="{66FEB43C-ED25-4A16-B62E-98959F8C08A4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8</a:t>
            </a:r>
          </a:p>
        </p:txBody>
      </p:sp>
      <p:sp>
        <p:nvSpPr>
          <p:cNvPr id="588" name="個-7">
            <a:extLst>
              <a:ext uri="{FF2B5EF4-FFF2-40B4-BE49-F238E27FC236}">
                <a16:creationId xmlns:a16="http://schemas.microsoft.com/office/drawing/2014/main" xmlns="" id="{CE132C5C-CE2D-4EEE-A3F6-A9C041427E74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7</a:t>
            </a:r>
          </a:p>
        </p:txBody>
      </p:sp>
      <p:sp>
        <p:nvSpPr>
          <p:cNvPr id="589" name="個-6">
            <a:extLst>
              <a:ext uri="{FF2B5EF4-FFF2-40B4-BE49-F238E27FC236}">
                <a16:creationId xmlns:a16="http://schemas.microsoft.com/office/drawing/2014/main" xmlns="" id="{DDEDE8C7-A9E3-46CC-833B-85087E4F2D44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6</a:t>
            </a:r>
          </a:p>
        </p:txBody>
      </p:sp>
      <p:sp>
        <p:nvSpPr>
          <p:cNvPr id="590" name="個-5">
            <a:extLst>
              <a:ext uri="{FF2B5EF4-FFF2-40B4-BE49-F238E27FC236}">
                <a16:creationId xmlns:a16="http://schemas.microsoft.com/office/drawing/2014/main" xmlns="" id="{03301328-72BB-42B9-8129-1030597F94F2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5</a:t>
            </a:r>
          </a:p>
        </p:txBody>
      </p:sp>
      <p:sp>
        <p:nvSpPr>
          <p:cNvPr id="591" name="個-4">
            <a:extLst>
              <a:ext uri="{FF2B5EF4-FFF2-40B4-BE49-F238E27FC236}">
                <a16:creationId xmlns:a16="http://schemas.microsoft.com/office/drawing/2014/main" xmlns="" id="{59BF7AB9-5F4F-4D77-B0E9-A23A9633D4FE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4</a:t>
            </a:r>
          </a:p>
        </p:txBody>
      </p:sp>
      <p:sp>
        <p:nvSpPr>
          <p:cNvPr id="592" name="個-3">
            <a:extLst>
              <a:ext uri="{FF2B5EF4-FFF2-40B4-BE49-F238E27FC236}">
                <a16:creationId xmlns:a16="http://schemas.microsoft.com/office/drawing/2014/main" xmlns="" id="{E07CAA03-BB75-4DD6-8B56-B28AA001E8CE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3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93" name="個-2">
            <a:extLst>
              <a:ext uri="{FF2B5EF4-FFF2-40B4-BE49-F238E27FC236}">
                <a16:creationId xmlns:a16="http://schemas.microsoft.com/office/drawing/2014/main" xmlns="" id="{85DB36AC-8430-4E7F-B2EB-6CE6DF662960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2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94" name="個-1">
            <a:extLst>
              <a:ext uri="{FF2B5EF4-FFF2-40B4-BE49-F238E27FC236}">
                <a16:creationId xmlns:a16="http://schemas.microsoft.com/office/drawing/2014/main" xmlns="" id="{2C182D54-9943-45E7-BCA5-41EC0E8BE83D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1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595" name="個-0">
            <a:extLst>
              <a:ext uri="{FF2B5EF4-FFF2-40B4-BE49-F238E27FC236}">
                <a16:creationId xmlns:a16="http://schemas.microsoft.com/office/drawing/2014/main" xmlns="" id="{954908A5-9F49-4F37-ADC8-BC6C12327874}"/>
              </a:ext>
            </a:extLst>
          </p:cNvPr>
          <p:cNvSpPr/>
          <p:nvPr/>
        </p:nvSpPr>
        <p:spPr>
          <a:xfrm>
            <a:off x="2800079" y="4524126"/>
            <a:ext cx="334775" cy="5035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0</a:t>
            </a:r>
            <a:endParaRPr lang="zh-TW" altLang="en-US" dirty="0">
              <a:solidFill>
                <a:schemeClr val="tx1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93" name="語言學大富翁(字)(可修改)">
            <a:extLst>
              <a:ext uri="{FF2B5EF4-FFF2-40B4-BE49-F238E27FC236}">
                <a16:creationId xmlns:a16="http://schemas.microsoft.com/office/drawing/2014/main" xmlns="" id="{EB4E6C52-F9AE-D3B3-5EE5-BB05B32FE76C}"/>
              </a:ext>
            </a:extLst>
          </p:cNvPr>
          <p:cNvSpPr txBox="1"/>
          <p:nvPr/>
        </p:nvSpPr>
        <p:spPr>
          <a:xfrm>
            <a:off x="3340439" y="4242851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ln w="2222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D9594C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大吉</a:t>
            </a:r>
            <a:endParaRPr lang="en-US" altLang="zh-TW" sz="3200" b="1" dirty="0">
              <a:ln w="22225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rgbClr val="D9594C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  <a:p>
            <a:r>
              <a:rPr lang="zh-TW" altLang="en-US" sz="3200" b="1" dirty="0">
                <a:ln w="2222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D9594C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大利</a:t>
            </a:r>
          </a:p>
        </p:txBody>
      </p:sp>
      <p:sp>
        <p:nvSpPr>
          <p:cNvPr id="94" name="語言學大富翁(字)(可修改)">
            <a:extLst>
              <a:ext uri="{FF2B5EF4-FFF2-40B4-BE49-F238E27FC236}">
                <a16:creationId xmlns:a16="http://schemas.microsoft.com/office/drawing/2014/main" xmlns="" id="{2085D491-BD5D-6CEE-3EFD-27079A4C4220}"/>
              </a:ext>
            </a:extLst>
          </p:cNvPr>
          <p:cNvSpPr txBox="1"/>
          <p:nvPr/>
        </p:nvSpPr>
        <p:spPr>
          <a:xfrm>
            <a:off x="4480466" y="4349366"/>
            <a:ext cx="2031325" cy="83099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ln w="0">
                  <a:solidFill>
                    <a:schemeClr val="accent4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源泉圓體 H" panose="020B0A00000000000000" pitchFamily="34" charset="-120"/>
                <a:ea typeface="源泉圓體 H" panose="020B0A00000000000000" pitchFamily="34" charset="-120"/>
              </a:rPr>
              <a:t>大富翁</a:t>
            </a:r>
          </a:p>
        </p:txBody>
      </p:sp>
      <p:sp>
        <p:nvSpPr>
          <p:cNvPr id="12" name="Q1(可修改)">
            <a:extLst>
              <a:ext uri="{FF2B5EF4-FFF2-40B4-BE49-F238E27FC236}">
                <a16:creationId xmlns:a16="http://schemas.microsoft.com/office/drawing/2014/main" xmlns="" id="{0297DDD3-FD29-C90C-70DB-9C81CE4D2764}"/>
              </a:ext>
            </a:extLst>
          </p:cNvPr>
          <p:cNvSpPr txBox="1"/>
          <p:nvPr/>
        </p:nvSpPr>
        <p:spPr>
          <a:xfrm>
            <a:off x="1834116" y="157674"/>
            <a:ext cx="761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文字藝術</a:t>
            </a:r>
            <a:endParaRPr lang="en-US" altLang="zh-TW" sz="11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4" name="Q1(可修改)">
            <a:extLst>
              <a:ext uri="{FF2B5EF4-FFF2-40B4-BE49-F238E27FC236}">
                <a16:creationId xmlns:a16="http://schemas.microsoft.com/office/drawing/2014/main" xmlns="" id="{5B4E2387-6D0A-E9E5-991E-35DAC63154D2}"/>
              </a:ext>
            </a:extLst>
          </p:cNvPr>
          <p:cNvSpPr txBox="1"/>
          <p:nvPr/>
        </p:nvSpPr>
        <p:spPr>
          <a:xfrm>
            <a:off x="5863441" y="8714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英文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6" name="Q4(可修改)">
            <a:extLst>
              <a:ext uri="{FF2B5EF4-FFF2-40B4-BE49-F238E27FC236}">
                <a16:creationId xmlns:a16="http://schemas.microsoft.com/office/drawing/2014/main" xmlns="" id="{261C1D93-A440-F9AF-AE1A-79D449B2AD92}"/>
              </a:ext>
            </a:extLst>
          </p:cNvPr>
          <p:cNvSpPr txBox="1"/>
          <p:nvPr/>
        </p:nvSpPr>
        <p:spPr>
          <a:xfrm>
            <a:off x="6849123" y="454948"/>
            <a:ext cx="1175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請問陸地上最大的哺乳動物是誰</a:t>
            </a:r>
            <a:r>
              <a:rPr lang="en-US" altLang="zh-TW" sz="1050" dirty="0">
                <a:latin typeface="+mj-ea"/>
                <a:ea typeface="+mj-ea"/>
              </a:rPr>
              <a:t>?</a:t>
            </a:r>
          </a:p>
        </p:txBody>
      </p:sp>
      <p:sp>
        <p:nvSpPr>
          <p:cNvPr id="24" name="Q1(可修改)">
            <a:extLst>
              <a:ext uri="{FF2B5EF4-FFF2-40B4-BE49-F238E27FC236}">
                <a16:creationId xmlns:a16="http://schemas.microsoft.com/office/drawing/2014/main" xmlns="" id="{DCE97353-6C66-38DA-F470-CBDE4BB2537D}"/>
              </a:ext>
            </a:extLst>
          </p:cNvPr>
          <p:cNvSpPr txBox="1"/>
          <p:nvPr/>
        </p:nvSpPr>
        <p:spPr>
          <a:xfrm>
            <a:off x="6871207" y="18910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小故事大智慧</a:t>
            </a:r>
            <a:endParaRPr lang="en-US" altLang="zh-TW" sz="12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25" name="Q4(可修改)">
            <a:extLst>
              <a:ext uri="{FF2B5EF4-FFF2-40B4-BE49-F238E27FC236}">
                <a16:creationId xmlns:a16="http://schemas.microsoft.com/office/drawing/2014/main" xmlns="" id="{FF06FD7C-7300-0DF7-84F6-5750A53180BB}"/>
              </a:ext>
            </a:extLst>
          </p:cNvPr>
          <p:cNvSpPr txBox="1"/>
          <p:nvPr/>
        </p:nvSpPr>
        <p:spPr>
          <a:xfrm>
            <a:off x="8497270" y="1989865"/>
            <a:ext cx="1135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請舉出一項可回收的物品</a:t>
            </a:r>
            <a:endParaRPr lang="en-US" altLang="zh-TW" sz="11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32" name="Q1(可修改)">
            <a:extLst>
              <a:ext uri="{FF2B5EF4-FFF2-40B4-BE49-F238E27FC236}">
                <a16:creationId xmlns:a16="http://schemas.microsoft.com/office/drawing/2014/main" xmlns="" id="{4968D323-A8FC-C899-31B2-F371BFE892DC}"/>
              </a:ext>
            </a:extLst>
          </p:cNvPr>
          <p:cNvSpPr txBox="1"/>
          <p:nvPr/>
        </p:nvSpPr>
        <p:spPr>
          <a:xfrm>
            <a:off x="8768982" y="168462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生活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39" name="Q4(可修改)">
            <a:extLst>
              <a:ext uri="{FF2B5EF4-FFF2-40B4-BE49-F238E27FC236}">
                <a16:creationId xmlns:a16="http://schemas.microsoft.com/office/drawing/2014/main" xmlns="" id="{8018DDF5-C821-9D0C-458F-E0998E973587}"/>
              </a:ext>
            </a:extLst>
          </p:cNvPr>
          <p:cNvSpPr txBox="1"/>
          <p:nvPr/>
        </p:nvSpPr>
        <p:spPr>
          <a:xfrm>
            <a:off x="8465350" y="3155185"/>
            <a:ext cx="12137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對老師說</a:t>
            </a:r>
            <a:endParaRPr lang="en-US" altLang="zh-TW" sz="11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一句感謝的話</a:t>
            </a:r>
            <a:endParaRPr lang="en-US" altLang="zh-TW" sz="11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再抽一張機會牌</a:t>
            </a:r>
            <a:endParaRPr lang="en-US" altLang="zh-TW" sz="11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87" name="Q4(可修改)">
            <a:extLst>
              <a:ext uri="{FF2B5EF4-FFF2-40B4-BE49-F238E27FC236}">
                <a16:creationId xmlns:a16="http://schemas.microsoft.com/office/drawing/2014/main" xmlns="" id="{94F47386-48EC-A187-3218-8AA57A08E550}"/>
              </a:ext>
            </a:extLst>
          </p:cNvPr>
          <p:cNvSpPr txBox="1"/>
          <p:nvPr/>
        </p:nvSpPr>
        <p:spPr>
          <a:xfrm>
            <a:off x="8535990" y="4467854"/>
            <a:ext cx="1037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搖呼拉圈</a:t>
            </a:r>
            <a:r>
              <a:rPr lang="en-US" altLang="zh-TW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/>
            </a:r>
            <a:br>
              <a:rPr lang="en-US" altLang="zh-TW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</a:br>
            <a:r>
              <a:rPr lang="en-US" altLang="zh-TW" sz="1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sz="16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下</a:t>
            </a:r>
            <a:endParaRPr lang="en-US" altLang="zh-TW" sz="16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99" name="Q1(可修改)">
            <a:extLst>
              <a:ext uri="{FF2B5EF4-FFF2-40B4-BE49-F238E27FC236}">
                <a16:creationId xmlns:a16="http://schemas.microsoft.com/office/drawing/2014/main" xmlns="" id="{7EA978B5-15C1-5519-5C42-C886B9EC6653}"/>
              </a:ext>
            </a:extLst>
          </p:cNvPr>
          <p:cNvSpPr txBox="1"/>
          <p:nvPr/>
        </p:nvSpPr>
        <p:spPr>
          <a:xfrm>
            <a:off x="1651706" y="6174049"/>
            <a:ext cx="11464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5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表演五步拳</a:t>
            </a:r>
            <a:endParaRPr lang="en-US" altLang="zh-TW" sz="15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00" name="Q1(可修改)">
            <a:extLst>
              <a:ext uri="{FF2B5EF4-FFF2-40B4-BE49-F238E27FC236}">
                <a16:creationId xmlns:a16="http://schemas.microsoft.com/office/drawing/2014/main" xmlns="" id="{1BFF0BC6-799E-98EA-019C-6A21C1759B8A}"/>
              </a:ext>
            </a:extLst>
          </p:cNvPr>
          <p:cNvSpPr txBox="1"/>
          <p:nvPr/>
        </p:nvSpPr>
        <p:spPr>
          <a:xfrm>
            <a:off x="1942178" y="584964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武術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04" name="Q1(可修改)">
            <a:extLst>
              <a:ext uri="{FF2B5EF4-FFF2-40B4-BE49-F238E27FC236}">
                <a16:creationId xmlns:a16="http://schemas.microsoft.com/office/drawing/2014/main" xmlns="" id="{F88195BF-6F44-08BF-368A-1BAB5D56FD01}"/>
              </a:ext>
            </a:extLst>
          </p:cNvPr>
          <p:cNvSpPr txBox="1"/>
          <p:nvPr/>
        </p:nvSpPr>
        <p:spPr>
          <a:xfrm>
            <a:off x="2972838" y="6151857"/>
            <a:ext cx="1121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請唱猜拳歌</a:t>
            </a:r>
            <a:endParaRPr lang="en-US" altLang="zh-TW" sz="14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05" name="Q1(可修改)">
            <a:extLst>
              <a:ext uri="{FF2B5EF4-FFF2-40B4-BE49-F238E27FC236}">
                <a16:creationId xmlns:a16="http://schemas.microsoft.com/office/drawing/2014/main" xmlns="" id="{3D334783-E30C-E424-8FC1-9F1DB3108764}"/>
              </a:ext>
            </a:extLst>
          </p:cNvPr>
          <p:cNvSpPr txBox="1"/>
          <p:nvPr/>
        </p:nvSpPr>
        <p:spPr>
          <a:xfrm>
            <a:off x="3210021" y="5832378"/>
            <a:ext cx="592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音樂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06" name="Q1(可修改)">
            <a:extLst>
              <a:ext uri="{FF2B5EF4-FFF2-40B4-BE49-F238E27FC236}">
                <a16:creationId xmlns:a16="http://schemas.microsoft.com/office/drawing/2014/main" xmlns="" id="{ACC0FF03-CC35-36F2-FC84-A6EC5F7C9595}"/>
              </a:ext>
            </a:extLst>
          </p:cNvPr>
          <p:cNvSpPr txBox="1"/>
          <p:nvPr/>
        </p:nvSpPr>
        <p:spPr>
          <a:xfrm>
            <a:off x="5619147" y="6092392"/>
            <a:ext cx="10575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</a:t>
            </a:r>
            <a:r>
              <a:rPr lang="zh-TW" altLang="en-US" sz="1050" dirty="0" smtClean="0">
                <a:latin typeface="源泉圓體 R" panose="020B0500000000000000" pitchFamily="34" charset="-120"/>
                <a:ea typeface="源泉圓體 R" panose="020B0500000000000000" pitchFamily="34" charset="-120"/>
              </a:rPr>
              <a:t>使用「</a:t>
            </a:r>
            <a:r>
              <a:rPr lang="en-US" altLang="zh-TW" sz="1050" dirty="0" smtClean="0">
                <a:latin typeface="源泉圓體 R" panose="020B0500000000000000" pitchFamily="34" charset="-120"/>
                <a:ea typeface="源泉圓體 R" panose="020B0500000000000000" pitchFamily="34" charset="-120"/>
              </a:rPr>
              <a:t>…</a:t>
            </a:r>
            <a:r>
              <a:rPr lang="zh-TW" altLang="en-US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和</a:t>
            </a:r>
            <a:r>
              <a:rPr lang="en-US" altLang="zh-TW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…</a:t>
            </a:r>
            <a:r>
              <a:rPr lang="zh-TW" altLang="en-US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一起</a:t>
            </a:r>
            <a:r>
              <a:rPr lang="en-US" altLang="zh-TW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…</a:t>
            </a:r>
            <a:r>
              <a:rPr lang="zh-TW" altLang="en-US" sz="105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」照樣造句。</a:t>
            </a:r>
            <a:endParaRPr lang="en-US" altLang="zh-TW" sz="105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07" name="Q1(可修改)">
            <a:extLst>
              <a:ext uri="{FF2B5EF4-FFF2-40B4-BE49-F238E27FC236}">
                <a16:creationId xmlns:a16="http://schemas.microsoft.com/office/drawing/2014/main" xmlns="" id="{6FEF391B-55F8-472A-B9ED-7CE8B95BBEC6}"/>
              </a:ext>
            </a:extLst>
          </p:cNvPr>
          <p:cNvSpPr txBox="1"/>
          <p:nvPr/>
        </p:nvSpPr>
        <p:spPr>
          <a:xfrm>
            <a:off x="5832943" y="5834143"/>
            <a:ext cx="599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國語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10" name="Q1(可修改)">
            <a:extLst>
              <a:ext uri="{FF2B5EF4-FFF2-40B4-BE49-F238E27FC236}">
                <a16:creationId xmlns:a16="http://schemas.microsoft.com/office/drawing/2014/main" xmlns="" id="{E4F7EE43-8BD7-2877-16CA-5D9558C37577}"/>
              </a:ext>
            </a:extLst>
          </p:cNvPr>
          <p:cNvSpPr txBox="1"/>
          <p:nvPr/>
        </p:nvSpPr>
        <p:spPr>
          <a:xfrm>
            <a:off x="6907504" y="6147533"/>
            <a:ext cx="1172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1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請分享在讀經時，如何「養正氣」</a:t>
            </a:r>
            <a:r>
              <a:rPr lang="en-US" altLang="zh-TW" sz="1100" dirty="0">
                <a:latin typeface="細明體" panose="02020509000000000000" pitchFamily="49" charset="-120"/>
                <a:ea typeface="細明體" panose="02020509000000000000" pitchFamily="49" charset="-120"/>
              </a:rPr>
              <a:t>?</a:t>
            </a:r>
          </a:p>
        </p:txBody>
      </p:sp>
      <p:sp>
        <p:nvSpPr>
          <p:cNvPr id="111" name="Q1(可修改)">
            <a:extLst>
              <a:ext uri="{FF2B5EF4-FFF2-40B4-BE49-F238E27FC236}">
                <a16:creationId xmlns:a16="http://schemas.microsoft.com/office/drawing/2014/main" xmlns="" id="{EE51A3A2-A2B7-8835-5BCA-4AAEF12B36D5}"/>
              </a:ext>
            </a:extLst>
          </p:cNvPr>
          <p:cNvSpPr txBox="1"/>
          <p:nvPr/>
        </p:nvSpPr>
        <p:spPr>
          <a:xfrm>
            <a:off x="7116708" y="5856256"/>
            <a:ext cx="637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讀經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12" name="Q1(可修改)">
            <a:extLst>
              <a:ext uri="{FF2B5EF4-FFF2-40B4-BE49-F238E27FC236}">
                <a16:creationId xmlns:a16="http://schemas.microsoft.com/office/drawing/2014/main" xmlns="" id="{0626A6EC-C1C3-B43E-9285-640D3C129EAA}"/>
              </a:ext>
            </a:extLst>
          </p:cNvPr>
          <p:cNvSpPr txBox="1"/>
          <p:nvPr/>
        </p:nvSpPr>
        <p:spPr>
          <a:xfrm>
            <a:off x="-21738" y="4537307"/>
            <a:ext cx="1238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+mj-ea"/>
                <a:ea typeface="+mj-ea"/>
              </a:rPr>
              <a:t>10</a:t>
            </a:r>
            <a:r>
              <a:rPr lang="zh-TW" altLang="en-US" sz="1200" dirty="0" smtClean="0">
                <a:latin typeface="源泉圓體 R" panose="020B0500000000000000" pitchFamily="34" charset="-120"/>
                <a:ea typeface="源泉圓體 R" panose="020B0500000000000000" pitchFamily="34" charset="-120"/>
              </a:rPr>
              <a:t>等於</a:t>
            </a:r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幾加幾？舉出三組答案。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13" name="Q1(可修改)">
            <a:extLst>
              <a:ext uri="{FF2B5EF4-FFF2-40B4-BE49-F238E27FC236}">
                <a16:creationId xmlns:a16="http://schemas.microsoft.com/office/drawing/2014/main" xmlns="" id="{952F34D7-A46D-8FB1-32D9-1D78E367C2A2}"/>
              </a:ext>
            </a:extLst>
          </p:cNvPr>
          <p:cNvSpPr txBox="1"/>
          <p:nvPr/>
        </p:nvSpPr>
        <p:spPr>
          <a:xfrm>
            <a:off x="314942" y="428575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數學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27" name="Q1(可修改)">
            <a:extLst>
              <a:ext uri="{FF2B5EF4-FFF2-40B4-BE49-F238E27FC236}">
                <a16:creationId xmlns:a16="http://schemas.microsoft.com/office/drawing/2014/main" xmlns="" id="{639AB736-198E-08CE-CE3C-918F47A0C0D7}"/>
              </a:ext>
            </a:extLst>
          </p:cNvPr>
          <p:cNvSpPr txBox="1"/>
          <p:nvPr/>
        </p:nvSpPr>
        <p:spPr>
          <a:xfrm>
            <a:off x="95266" y="3218796"/>
            <a:ext cx="1050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請示範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奉茶時拿杯子的方式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558" name="Q1(可修改)">
            <a:extLst>
              <a:ext uri="{FF2B5EF4-FFF2-40B4-BE49-F238E27FC236}">
                <a16:creationId xmlns:a16="http://schemas.microsoft.com/office/drawing/2014/main" xmlns="" id="{6106D97D-F879-1507-ED69-2D34D54A0E26}"/>
              </a:ext>
            </a:extLst>
          </p:cNvPr>
          <p:cNvSpPr txBox="1"/>
          <p:nvPr/>
        </p:nvSpPr>
        <p:spPr>
          <a:xfrm>
            <a:off x="325319" y="296410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德行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565" name="Q1(可修改)">
            <a:extLst>
              <a:ext uri="{FF2B5EF4-FFF2-40B4-BE49-F238E27FC236}">
                <a16:creationId xmlns:a16="http://schemas.microsoft.com/office/drawing/2014/main" xmlns="" id="{5E414986-746C-46F8-05B5-A021251EA7FA}"/>
              </a:ext>
            </a:extLst>
          </p:cNvPr>
          <p:cNvSpPr txBox="1"/>
          <p:nvPr/>
        </p:nvSpPr>
        <p:spPr>
          <a:xfrm>
            <a:off x="140663" y="1917880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請示範客家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婦女如何在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  <a:p>
            <a:pPr algn="ctr"/>
            <a:r>
              <a:rPr lang="zh-TW" altLang="en-US" sz="1200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河邊</a:t>
            </a:r>
            <a:r>
              <a:rPr lang="zh-TW" altLang="en-US" sz="1200" dirty="0" smtClean="0">
                <a:latin typeface="源泉圓體 R" panose="020B0500000000000000" pitchFamily="34" charset="-120"/>
                <a:ea typeface="源泉圓體 R" panose="020B0500000000000000" pitchFamily="34" charset="-120"/>
              </a:rPr>
              <a:t>洗衣</a:t>
            </a:r>
            <a:endParaRPr lang="en-US" altLang="zh-TW" sz="1200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28" name="Q1(可修改)">
            <a:extLst>
              <a:ext uri="{FF2B5EF4-FFF2-40B4-BE49-F238E27FC236}">
                <a16:creationId xmlns:a16="http://schemas.microsoft.com/office/drawing/2014/main" xmlns="" id="{FE28C11F-E5BF-9EBD-12DF-7AE4D1D8B129}"/>
              </a:ext>
            </a:extLst>
          </p:cNvPr>
          <p:cNvSpPr txBox="1"/>
          <p:nvPr/>
        </p:nvSpPr>
        <p:spPr>
          <a:xfrm>
            <a:off x="333475" y="166310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u="sng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民俗</a:t>
            </a:r>
            <a:endParaRPr lang="en-US" altLang="zh-TW" sz="1400" b="1" u="sng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  <p:sp>
        <p:nvSpPr>
          <p:cNvPr id="130" name="SPIN AGAIN">
            <a:extLst>
              <a:ext uri="{FF2B5EF4-FFF2-40B4-BE49-F238E27FC236}">
                <a16:creationId xmlns:a16="http://schemas.microsoft.com/office/drawing/2014/main" xmlns="" id="{9921B3BC-BE7B-85ED-71DF-D9875620E291}"/>
              </a:ext>
            </a:extLst>
          </p:cNvPr>
          <p:cNvSpPr txBox="1"/>
          <p:nvPr/>
        </p:nvSpPr>
        <p:spPr>
          <a:xfrm>
            <a:off x="8463871" y="480036"/>
            <a:ext cx="909269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latin typeface="Goudy Stout" panose="0202090407030B020401" pitchFamily="18" charset="0"/>
              </a:rPr>
              <a:t>閉 關</a:t>
            </a:r>
          </a:p>
        </p:txBody>
      </p:sp>
      <p:sp>
        <p:nvSpPr>
          <p:cNvPr id="133" name="GO">
            <a:extLst>
              <a:ext uri="{FF2B5EF4-FFF2-40B4-BE49-F238E27FC236}">
                <a16:creationId xmlns:a16="http://schemas.microsoft.com/office/drawing/2014/main" xmlns="" id="{02CFFD94-D37B-93C1-0D83-E1932A6565EF}"/>
              </a:ext>
            </a:extLst>
          </p:cNvPr>
          <p:cNvSpPr txBox="1"/>
          <p:nvPr/>
        </p:nvSpPr>
        <p:spPr>
          <a:xfrm>
            <a:off x="414319" y="5589602"/>
            <a:ext cx="639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命</a:t>
            </a:r>
            <a:endParaRPr lang="en-US" altLang="zh-TW" sz="3200" dirty="0">
              <a:latin typeface="源泉圓體 H" panose="020B0A00000000000000" pitchFamily="34" charset="-120"/>
              <a:ea typeface="源泉圓體 H" panose="020B0A00000000000000" pitchFamily="34" charset="-120"/>
            </a:endParaRPr>
          </a:p>
          <a:p>
            <a:pPr algn="ctr"/>
            <a:r>
              <a:rPr lang="zh-TW" altLang="en-US" sz="3200" dirty="0">
                <a:latin typeface="源泉圓體 H" panose="020B0A00000000000000" pitchFamily="34" charset="-120"/>
                <a:ea typeface="源泉圓體 H" panose="020B0A00000000000000" pitchFamily="34" charset="-120"/>
              </a:rPr>
              <a:t>運</a:t>
            </a:r>
            <a:endParaRPr lang="zh-TW" alt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69" name="Q1(可修改)">
            <a:extLst>
              <a:ext uri="{FF2B5EF4-FFF2-40B4-BE49-F238E27FC236}">
                <a16:creationId xmlns:a16="http://schemas.microsoft.com/office/drawing/2014/main" xmlns="" id="{3C488869-7F06-5B8C-F9AE-B8912C5891BA}"/>
              </a:ext>
            </a:extLst>
          </p:cNvPr>
          <p:cNvSpPr txBox="1"/>
          <p:nvPr/>
        </p:nvSpPr>
        <p:spPr>
          <a:xfrm>
            <a:off x="3296688" y="1941872"/>
            <a:ext cx="32880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200" b="1" dirty="0">
                <a:latin typeface="源泉圓體 R" panose="020B0500000000000000" pitchFamily="34" charset="-120"/>
                <a:ea typeface="源泉圓體 R" panose="020B0500000000000000" pitchFamily="34" charset="-120"/>
              </a:rPr>
              <a:t>臺北市華藏實驗教育機構</a:t>
            </a:r>
            <a:endParaRPr lang="en-US" altLang="zh-TW" sz="2200" b="1" dirty="0">
              <a:latin typeface="源泉圓體 R" panose="020B0500000000000000" pitchFamily="34" charset="-120"/>
              <a:ea typeface="源泉圓體 R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963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333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" fill="hold">
                      <p:stCondLst>
                        <p:cond delay="0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>
                      <p:stCondLst>
                        <p:cond delay="0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403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4" fill="hold">
                      <p:stCondLst>
                        <p:cond delay="0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424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5" fill="hold">
                      <p:stCondLst>
                        <p:cond delay="0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>
                      <p:stCondLst>
                        <p:cond delay="0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459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0" fill="hold">
                      <p:stCondLst>
                        <p:cond delay="0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46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7" fill="hold">
                      <p:stCondLst>
                        <p:cond delay="0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480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1" fill="hold">
                      <p:stCondLst>
                        <p:cond delay="0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487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8" fill="hold">
                      <p:stCondLst>
                        <p:cond delay="0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494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5" fill="hold">
                      <p:stCondLst>
                        <p:cond delay="0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501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2" fill="hold">
                      <p:stCondLst>
                        <p:cond delay="0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  <p:seq concurrent="1" nextAc="seek">
              <p:cTn id="536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7" fill="hold">
                      <p:stCondLst>
                        <p:cond delay="0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557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8" fill="hold">
                      <p:stCondLst>
                        <p:cond delay="0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571" restart="whenNotActive" fill="hold" evtFilter="cancelBubble" nodeType="interactiveSeq">
                <p:stCondLst>
                  <p:cond evt="onClick" delay="0">
                    <p:tgtEl>
                      <p:spTgt spid="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2" fill="hold">
                      <p:stCondLst>
                        <p:cond delay="0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"/>
                  </p:tgtEl>
                </p:cond>
              </p:nextCondLst>
            </p:seq>
            <p:seq concurrent="1" nextAc="seek">
              <p:cTn id="585" restart="whenNotActive" fill="hold" evtFilter="cancelBubble" nodeType="interactiveSeq">
                <p:stCondLst>
                  <p:cond evt="onClick" delay="0">
                    <p:tgtEl>
                      <p:spTgt spid="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6" fill="hold">
                      <p:stCondLst>
                        <p:cond delay="0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"/>
                  </p:tgtEl>
                </p:cond>
              </p:nextCondLst>
            </p:seq>
            <p:seq concurrent="1" nextAc="seek">
              <p:cTn id="599" restart="whenNotActive" fill="hold" evtFilter="cancelBubble" nodeType="interactiveSeq">
                <p:stCondLst>
                  <p:cond evt="onClick" delay="0">
                    <p:tgtEl>
                      <p:spTgt spid="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0" fill="hold">
                      <p:stCondLst>
                        <p:cond delay="0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8"/>
                  </p:tgtEl>
                </p:cond>
              </p:nextCondLst>
            </p:seq>
            <p:seq concurrent="1" nextAc="seek">
              <p:cTn id="606" restart="whenNotActive" fill="hold" evtFilter="cancelBubble" nodeType="interactiveSeq">
                <p:stCondLst>
                  <p:cond evt="onClick" delay="0">
                    <p:tgtEl>
                      <p:spTgt spid="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7" fill="hold">
                      <p:stCondLst>
                        <p:cond delay="0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"/>
                  </p:tgtEl>
                </p:cond>
              </p:nextCondLst>
            </p:seq>
            <p:seq concurrent="1" nextAc="seek">
              <p:cTn id="613" restart="whenNotActive" fill="hold" evtFilter="cancelBubble" nodeType="interactiveSeq">
                <p:stCondLst>
                  <p:cond evt="onClick" delay="0">
                    <p:tgtEl>
                      <p:spTgt spid="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4" fill="hold">
                      <p:stCondLst>
                        <p:cond delay="0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"/>
                  </p:tgtEl>
                </p:cond>
              </p:nextCondLst>
            </p:seq>
            <p:seq concurrent="1" nextAc="seek">
              <p:cTn id="634" restart="whenNotActive" fill="hold" evtFilter="cancelBubble" nodeType="interactiveSeq">
                <p:stCondLst>
                  <p:cond evt="onClick" delay="0">
                    <p:tgtEl>
                      <p:spTgt spid="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" fill="hold">
                      <p:stCondLst>
                        <p:cond delay="0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"/>
                  </p:tgtEl>
                </p:cond>
              </p:nextCondLst>
            </p:seq>
            <p:seq concurrent="1" nextAc="seek">
              <p:cTn id="641" restart="whenNotActive" fill="hold" evtFilter="cancelBubble" nodeType="interactiveSeq">
                <p:stCondLst>
                  <p:cond evt="onClick" delay="0">
                    <p:tgtEl>
                      <p:spTgt spid="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2" fill="hold">
                      <p:stCondLst>
                        <p:cond delay="0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"/>
                  </p:tgtEl>
                </p:cond>
              </p:nextCondLst>
            </p:seq>
            <p:seq concurrent="1" nextAc="seek">
              <p:cTn id="655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6" fill="hold">
                      <p:stCondLst>
                        <p:cond delay="0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"/>
                  </p:tgtEl>
                </p:cond>
              </p:nextCondLst>
            </p:seq>
            <p:seq concurrent="1" nextAc="seek">
              <p:cTn id="669" restart="whenNotActive" fill="hold" evtFilter="cancelBubble" nodeType="interactiveSeq">
                <p:stCondLst>
                  <p:cond evt="onClick" delay="0">
                    <p:tgtEl>
                      <p:spTgt spid="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0" fill="hold">
                      <p:stCondLst>
                        <p:cond delay="0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"/>
                  </p:tgtEl>
                </p:cond>
              </p:nextCondLst>
            </p:seq>
            <p:seq concurrent="1" nextAc="seek">
              <p:cTn id="676" restart="whenNotActive" fill="hold" evtFilter="cancelBubble" nodeType="interactiveSeq">
                <p:stCondLst>
                  <p:cond evt="onClick" delay="0">
                    <p:tgtEl>
                      <p:spTgt spid="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7" fill="hold">
                      <p:stCondLst>
                        <p:cond delay="0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"/>
                  </p:tgtEl>
                </p:cond>
              </p:nextCondLst>
            </p:seq>
            <p:seq concurrent="1" nextAc="seek">
              <p:cTn id="683" restart="whenNotActive" fill="hold" evtFilter="cancelBubble" nodeType="interactiveSeq">
                <p:stCondLst>
                  <p:cond evt="onClick" delay="0">
                    <p:tgtEl>
                      <p:spTgt spid="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4" fill="hold">
                      <p:stCondLst>
                        <p:cond delay="0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2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5"/>
                  </p:tgtEl>
                </p:cond>
              </p:nextCondLst>
            </p:seq>
            <p:seq concurrent="1" nextAc="seek">
              <p:cTn id="697" restart="whenNotActive" fill="hold" evtFilter="cancelBubble" nodeType="interactiveSeq">
                <p:stCondLst>
                  <p:cond evt="onClick" delay="0">
                    <p:tgtEl>
                      <p:spTgt spid="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8" fill="hold">
                      <p:stCondLst>
                        <p:cond delay="0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1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"/>
                  </p:tgtEl>
                </p:cond>
              </p:nextCondLst>
            </p:seq>
            <p:seq concurrent="1" nextAc="seek">
              <p:cTn id="718" restart="whenNotActive" fill="hold" evtFilter="cancelBubble" nodeType="interactiveSeq">
                <p:stCondLst>
                  <p:cond evt="onClick" delay="0">
                    <p:tgtEl>
                      <p:spTgt spid="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9" fill="hold">
                      <p:stCondLst>
                        <p:cond delay="0"/>
                      </p:stCondLst>
                      <p:childTnLst>
                        <p:par>
                          <p:cTn id="720" fill="hold">
                            <p:stCondLst>
                              <p:cond delay="0"/>
                            </p:stCondLst>
                            <p:childTnLst>
                              <p:par>
                                <p:cTn id="7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"/>
                  </p:tgtEl>
                </p:cond>
              </p:nextCondLst>
            </p:seq>
            <p:seq concurrent="1" nextAc="seek">
              <p:cTn id="725" restart="whenNotActive" fill="hold" evtFilter="cancelBubble" nodeType="interactiveSeq">
                <p:stCondLst>
                  <p:cond evt="onClick" delay="0">
                    <p:tgtEl>
                      <p:spTgt spid="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6" fill="hold">
                      <p:stCondLst>
                        <p:cond delay="0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"/>
                  </p:tgtEl>
                </p:cond>
              </p:nextCondLst>
            </p:seq>
            <p:seq concurrent="1" nextAc="seek">
              <p:cTn id="732" restart="whenNotActive" fill="hold" evtFilter="cancelBubble" nodeType="interactiveSeq">
                <p:stCondLst>
                  <p:cond evt="onClick" delay="0">
                    <p:tgtEl>
                      <p:spTgt spid="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3" fill="hold">
                      <p:stCondLst>
                        <p:cond delay="0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"/>
                  </p:tgtEl>
                </p:cond>
              </p:nextCondLst>
            </p:seq>
            <p:seq concurrent="1" nextAc="seek">
              <p:cTn id="739" restart="whenNotActive" fill="hold" evtFilter="cancelBubble" nodeType="interactiveSeq">
                <p:stCondLst>
                  <p:cond evt="onClick" delay="0">
                    <p:tgtEl>
                      <p:spTgt spid="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0" fill="hold">
                      <p:stCondLst>
                        <p:cond delay="0"/>
                      </p:stCondLst>
                      <p:childTnLst>
                        <p:par>
                          <p:cTn id="741" fill="hold">
                            <p:stCondLst>
                              <p:cond delay="0"/>
                            </p:stCondLst>
                            <p:childTnLst>
                              <p:par>
                                <p:cTn id="7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1"/>
                  </p:tgtEl>
                </p:cond>
              </p:nextCondLst>
            </p:seq>
            <p:seq concurrent="1" nextAc="seek">
              <p:cTn id="753" restart="whenNotActive" fill="hold" evtFilter="cancelBubble" nodeType="interactiveSeq">
                <p:stCondLst>
                  <p:cond evt="onClick" delay="0">
                    <p:tgtEl>
                      <p:spTgt spid="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4" fill="hold">
                      <p:stCondLst>
                        <p:cond delay="0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4"/>
                  </p:tgtEl>
                </p:cond>
              </p:nextCondLst>
            </p:seq>
            <p:seq concurrent="1" nextAc="seek">
              <p:cTn id="760" restart="whenNotActive" fill="hold" evtFilter="cancelBubble" nodeType="interactiveSeq">
                <p:stCondLst>
                  <p:cond evt="onClick" delay="0">
                    <p:tgtEl>
                      <p:spTgt spid="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1" fill="hold">
                      <p:stCondLst>
                        <p:cond delay="0"/>
                      </p:stCondLst>
                      <p:childTnLst>
                        <p:par>
                          <p:cTn id="762" fill="hold">
                            <p:stCondLst>
                              <p:cond delay="0"/>
                            </p:stCondLst>
                            <p:childTnLst>
                              <p:par>
                                <p:cTn id="7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7"/>
                  </p:tgtEl>
                </p:cond>
              </p:nextCondLst>
            </p:seq>
            <p:seq concurrent="1" nextAc="seek">
              <p:cTn id="767" restart="whenNotActive" fill="hold" evtFilter="cancelBubble" nodeType="interactiveSeq">
                <p:stCondLst>
                  <p:cond evt="onClick" delay="0">
                    <p:tgtEl>
                      <p:spTgt spid="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" fill="hold">
                      <p:stCondLst>
                        <p:cond delay="0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4"/>
                  </p:tgtEl>
                </p:cond>
              </p:nextCondLst>
            </p:seq>
            <p:seq concurrent="1" nextAc="seek">
              <p:cTn id="774" restart="whenNotActive" fill="hold" evtFilter="cancelBubble" nodeType="interactiveSeq">
                <p:stCondLst>
                  <p:cond evt="onClick" delay="0">
                    <p:tgtEl>
                      <p:spTgt spid="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5" fill="hold">
                      <p:stCondLst>
                        <p:cond delay="0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"/>
                  </p:tgtEl>
                </p:cond>
              </p:nextCondLst>
            </p:seq>
            <p:seq concurrent="1" nextAc="seek">
              <p:cTn id="781" restart="whenNotActive" fill="hold" evtFilter="cancelBubble" nodeType="interactiveSeq">
                <p:stCondLst>
                  <p:cond evt="onClick" delay="0">
                    <p:tgtEl>
                      <p:spTgt spid="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2" fill="hold">
                      <p:stCondLst>
                        <p:cond delay="0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6"/>
                  </p:tgtEl>
                </p:cond>
              </p:nextCondLst>
            </p:seq>
            <p:seq concurrent="1" nextAc="seek">
              <p:cTn id="788" restart="whenNotActive" fill="hold" evtFilter="cancelBubble" nodeType="interactiveSeq">
                <p:stCondLst>
                  <p:cond evt="onClick" delay="0">
                    <p:tgtEl>
                      <p:spTgt spid="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9" fill="hold">
                      <p:stCondLst>
                        <p:cond delay="0"/>
                      </p:stCondLst>
                      <p:childTnLst>
                        <p:par>
                          <p:cTn id="790" fill="hold">
                            <p:stCondLst>
                              <p:cond delay="0"/>
                            </p:stCondLst>
                            <p:childTnLst>
                              <p:par>
                                <p:cTn id="7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7"/>
                  </p:tgtEl>
                </p:cond>
              </p:nextCondLst>
            </p:seq>
            <p:seq concurrent="1" nextAc="seek">
              <p:cTn id="795" restart="whenNotActive" fill="hold" evtFilter="cancelBubble" nodeType="interactiveSeq">
                <p:stCondLst>
                  <p:cond evt="onClick" delay="0">
                    <p:tgtEl>
                      <p:spTgt spid="4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6" fill="hold">
                      <p:stCondLst>
                        <p:cond delay="0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"/>
                  </p:tgtEl>
                </p:cond>
              </p:nextCondLst>
            </p:seq>
            <p:seq concurrent="1" nextAc="seek">
              <p:cTn id="809" restart="whenNotActive" fill="hold" evtFilter="cancelBubble" nodeType="interactiveSeq">
                <p:stCondLst>
                  <p:cond evt="onClick" delay="0">
                    <p:tgtEl>
                      <p:spTgt spid="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0" fill="hold">
                      <p:stCondLst>
                        <p:cond delay="0"/>
                      </p:stCondLst>
                      <p:childTnLst>
                        <p:par>
                          <p:cTn id="811" fill="hold">
                            <p:stCondLst>
                              <p:cond delay="0"/>
                            </p:stCondLst>
                            <p:childTnLst>
                              <p:par>
                                <p:cTn id="8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"/>
                  </p:tgtEl>
                </p:cond>
              </p:nextCondLst>
            </p:seq>
            <p:seq concurrent="1" nextAc="seek">
              <p:cTn id="816" restart="whenNotActive" fill="hold" evtFilter="cancelBubble" nodeType="interactiveSeq">
                <p:stCondLst>
                  <p:cond evt="onClick" delay="0">
                    <p:tgtEl>
                      <p:spTgt spid="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7" fill="hold">
                      <p:stCondLst>
                        <p:cond delay="0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"/>
                  </p:tgtEl>
                </p:cond>
              </p:nextCondLst>
            </p:seq>
            <p:seq concurrent="1" nextAc="seek">
              <p:cTn id="823" restart="whenNotActive" fill="hold" evtFilter="cancelBubble" nodeType="interactiveSeq">
                <p:stCondLst>
                  <p:cond evt="onClick" delay="0">
                    <p:tgtEl>
                      <p:spTgt spid="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4" fill="hold">
                      <p:stCondLst>
                        <p:cond delay="0"/>
                      </p:stCondLst>
                      <p:childTnLst>
                        <p:par>
                          <p:cTn id="825" fill="hold">
                            <p:stCondLst>
                              <p:cond delay="0"/>
                            </p:stCondLst>
                            <p:childTnLst>
                              <p:par>
                                <p:cTn id="8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5"/>
                  </p:tgtEl>
                </p:cond>
              </p:nextCondLst>
            </p:seq>
            <p:seq concurrent="1" nextAc="seek">
              <p:cTn id="830" restart="whenNotActive" fill="hold" evtFilter="cancelBubble" nodeType="interactiveSeq">
                <p:stCondLst>
                  <p:cond evt="onClick" delay="0">
                    <p:tgtEl>
                      <p:spTgt spid="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1" fill="hold">
                      <p:stCondLst>
                        <p:cond delay="0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"/>
                  </p:tgtEl>
                </p:cond>
              </p:nextCondLst>
            </p:seq>
            <p:seq concurrent="1" nextAc="seek">
              <p:cTn id="837" restart="whenNotActive" fill="hold" evtFilter="cancelBubble" nodeType="interactiveSeq">
                <p:stCondLst>
                  <p:cond evt="onClick" delay="0">
                    <p:tgtEl>
                      <p:spTgt spid="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8" fill="hold">
                      <p:stCondLst>
                        <p:cond delay="0"/>
                      </p:stCondLst>
                      <p:childTnLst>
                        <p:par>
                          <p:cTn id="839" fill="hold">
                            <p:stCondLst>
                              <p:cond delay="0"/>
                            </p:stCondLst>
                            <p:childTnLst>
                              <p:par>
                                <p:cTn id="8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"/>
                  </p:tgtEl>
                </p:cond>
              </p:nextCondLst>
            </p:seq>
            <p:seq concurrent="1" nextAc="seek">
              <p:cTn id="844" restart="whenNotActive" fill="hold" evtFilter="cancelBubble" nodeType="interactiveSeq">
                <p:stCondLst>
                  <p:cond evt="onClick" delay="0">
                    <p:tgtEl>
                      <p:spTgt spid="4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" fill="hold">
                      <p:stCondLst>
                        <p:cond delay="0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8"/>
                  </p:tgtEl>
                </p:cond>
              </p:nextCondLst>
            </p:seq>
            <p:seq concurrent="1" nextAc="seek">
              <p:cTn id="851" restart="whenNotActive" fill="hold" evtFilter="cancelBubble" nodeType="interactiveSeq">
                <p:stCondLst>
                  <p:cond evt="onClick" delay="0">
                    <p:tgtEl>
                      <p:spTgt spid="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2" fill="hold">
                      <p:stCondLst>
                        <p:cond delay="0"/>
                      </p:stCondLst>
                      <p:childTnLst>
                        <p:par>
                          <p:cTn id="853" fill="hold">
                            <p:stCondLst>
                              <p:cond delay="0"/>
                            </p:stCondLst>
                            <p:childTnLst>
                              <p:par>
                                <p:cTn id="8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5"/>
                  </p:tgtEl>
                </p:cond>
              </p:nextCondLst>
            </p:seq>
            <p:seq concurrent="1" nextAc="seek">
              <p:cTn id="858" restart="whenNotActive" fill="hold" evtFilter="cancelBubble" nodeType="interactiveSeq">
                <p:stCondLst>
                  <p:cond evt="onClick" delay="0">
                    <p:tgtEl>
                      <p:spTgt spid="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9" fill="hold">
                      <p:stCondLst>
                        <p:cond delay="0"/>
                      </p:stCondLst>
                      <p:childTnLst>
                        <p:par>
                          <p:cTn id="860" fill="hold">
                            <p:stCondLst>
                              <p:cond delay="0"/>
                            </p:stCondLst>
                            <p:childTnLst>
                              <p:par>
                                <p:cTn id="8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8"/>
                  </p:tgtEl>
                </p:cond>
              </p:nextCondLst>
            </p:seq>
            <p:seq concurrent="1" nextAc="seek">
              <p:cTn id="865" restart="whenNotActive" fill="hold" evtFilter="cancelBubble" nodeType="interactiveSeq">
                <p:stCondLst>
                  <p:cond evt="onClick" delay="0">
                    <p:tgtEl>
                      <p:spTgt spid="4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6" fill="hold">
                      <p:stCondLst>
                        <p:cond delay="0"/>
                      </p:stCondLst>
                      <p:childTnLst>
                        <p:par>
                          <p:cTn id="867" fill="hold">
                            <p:stCondLst>
                              <p:cond delay="0"/>
                            </p:stCondLst>
                            <p:childTnLst>
                              <p:par>
                                <p:cTn id="8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1"/>
                  </p:tgtEl>
                </p:cond>
              </p:nextCondLst>
            </p:seq>
            <p:seq concurrent="1" nextAc="seek">
              <p:cTn id="872" restart="whenNotActive" fill="hold" evtFilter="cancelBubble" nodeType="interactiveSeq">
                <p:stCondLst>
                  <p:cond evt="onClick" delay="0">
                    <p:tgtEl>
                      <p:spTgt spid="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3" fill="hold">
                      <p:stCondLst>
                        <p:cond delay="0"/>
                      </p:stCondLst>
                      <p:childTnLst>
                        <p:par>
                          <p:cTn id="874" fill="hold">
                            <p:stCondLst>
                              <p:cond delay="0"/>
                            </p:stCondLst>
                            <p:childTnLst>
                              <p:par>
                                <p:cTn id="8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4"/>
                  </p:tgtEl>
                </p:cond>
              </p:nextCondLst>
            </p:seq>
            <p:seq concurrent="1" nextAc="seek">
              <p:cTn id="879" restart="whenNotActive" fill="hold" evtFilter="cancelBubble" nodeType="interactiveSeq">
                <p:stCondLst>
                  <p:cond evt="onClick" delay="0">
                    <p:tgtEl>
                      <p:spTgt spid="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0" fill="hold">
                      <p:stCondLst>
                        <p:cond delay="0"/>
                      </p:stCondLst>
                      <p:childTnLst>
                        <p:par>
                          <p:cTn id="881" fill="hold">
                            <p:stCondLst>
                              <p:cond delay="0"/>
                            </p:stCondLst>
                            <p:childTnLst>
                              <p:par>
                                <p:cTn id="8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1"/>
                  </p:tgtEl>
                </p:cond>
              </p:nextCondLst>
            </p:seq>
            <p:seq concurrent="1" nextAc="seek">
              <p:cTn id="886" restart="whenNotActive" fill="hold" evtFilter="cancelBubble" nodeType="interactiveSeq">
                <p:stCondLst>
                  <p:cond evt="onClick" delay="0">
                    <p:tgtEl>
                      <p:spTgt spid="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7" fill="hold">
                      <p:stCondLst>
                        <p:cond delay="0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2"/>
                  </p:tgtEl>
                </p:cond>
              </p:nextCondLst>
            </p:seq>
            <p:seq concurrent="1" nextAc="seek">
              <p:cTn id="893" restart="whenNotActive" fill="hold" evtFilter="cancelBubble" nodeType="interactiveSeq">
                <p:stCondLst>
                  <p:cond evt="onClick" delay="0">
                    <p:tgtEl>
                      <p:spTgt spid="4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4" fill="hold">
                      <p:stCondLst>
                        <p:cond delay="0"/>
                      </p:stCondLst>
                      <p:childTnLst>
                        <p:par>
                          <p:cTn id="895" fill="hold">
                            <p:stCondLst>
                              <p:cond delay="0"/>
                            </p:stCondLst>
                            <p:childTnLst>
                              <p:par>
                                <p:cTn id="8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"/>
                  </p:tgtEl>
                </p:cond>
              </p:nextCondLst>
            </p:seq>
            <p:seq concurrent="1" nextAc="seek">
              <p:cTn id="900" restart="whenNotActive" fill="hold" evtFilter="cancelBubble" nodeType="interactiveSeq">
                <p:stCondLst>
                  <p:cond evt="onClick" delay="0">
                    <p:tgtEl>
                      <p:spTgt spid="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1" fill="hold">
                      <p:stCondLst>
                        <p:cond delay="0"/>
                      </p:stCondLst>
                      <p:childTnLst>
                        <p:par>
                          <p:cTn id="902" fill="hold">
                            <p:stCondLst>
                              <p:cond delay="0"/>
                            </p:stCondLst>
                            <p:childTnLst>
                              <p:par>
                                <p:cTn id="9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4"/>
                  </p:tgtEl>
                </p:cond>
              </p:nextCondLst>
            </p:seq>
            <p:seq concurrent="1" nextAc="seek">
              <p:cTn id="907" restart="whenNotActive" fill="hold" evtFilter="cancelBubble" nodeType="interactiveSeq">
                <p:stCondLst>
                  <p:cond evt="onClick" delay="0">
                    <p:tgtEl>
                      <p:spTgt spid="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8" fill="hold">
                      <p:stCondLst>
                        <p:cond delay="0"/>
                      </p:stCondLst>
                      <p:childTnLst>
                        <p:par>
                          <p:cTn id="909" fill="hold">
                            <p:stCondLst>
                              <p:cond delay="0"/>
                            </p:stCondLst>
                            <p:childTnLst>
                              <p:par>
                                <p:cTn id="9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9"/>
                  </p:tgtEl>
                </p:cond>
              </p:nextCondLst>
            </p:seq>
            <p:seq concurrent="1" nextAc="seek">
              <p:cTn id="914" restart="whenNotActive" fill="hold" evtFilter="cancelBubble" nodeType="interactiveSeq">
                <p:stCondLst>
                  <p:cond evt="onClick" delay="0">
                    <p:tgtEl>
                      <p:spTgt spid="4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5" fill="hold">
                      <p:stCondLst>
                        <p:cond delay="0"/>
                      </p:stCondLst>
                      <p:childTnLst>
                        <p:par>
                          <p:cTn id="916" fill="hold">
                            <p:stCondLst>
                              <p:cond delay="0"/>
                            </p:stCondLst>
                            <p:childTnLst>
                              <p:par>
                                <p:cTn id="9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8"/>
                  </p:tgtEl>
                </p:cond>
              </p:nextCondLst>
            </p:seq>
            <p:seq concurrent="1" nextAc="seek">
              <p:cTn id="921" restart="whenNotActive" fill="hold" evtFilter="cancelBubble" nodeType="interactiveSeq">
                <p:stCondLst>
                  <p:cond evt="onClick" delay="0">
                    <p:tgtEl>
                      <p:spTgt spid="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2" fill="hold">
                      <p:stCondLst>
                        <p:cond delay="0"/>
                      </p:stCondLst>
                      <p:childTnLst>
                        <p:par>
                          <p:cTn id="923" fill="hold">
                            <p:stCondLst>
                              <p:cond delay="0"/>
                            </p:stCondLst>
                            <p:childTnLst>
                              <p:par>
                                <p:cTn id="9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3"/>
                  </p:tgtEl>
                </p:cond>
              </p:nextCondLst>
            </p:seq>
            <p:seq concurrent="1" nextAc="seek">
              <p:cTn id="928" restart="whenNotActive" fill="hold" evtFilter="cancelBubble" nodeType="interactiveSeq">
                <p:stCondLst>
                  <p:cond evt="onClick" delay="0">
                    <p:tgtEl>
                      <p:spTgt spid="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9" fill="hold">
                      <p:stCondLst>
                        <p:cond delay="0"/>
                      </p:stCondLst>
                      <p:childTnLst>
                        <p:par>
                          <p:cTn id="930" fill="hold">
                            <p:stCondLst>
                              <p:cond delay="0"/>
                            </p:stCondLst>
                            <p:childTnLst>
                              <p:par>
                                <p:cTn id="9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"/>
                  </p:tgtEl>
                </p:cond>
              </p:nextCondLst>
            </p:seq>
            <p:seq concurrent="1" nextAc="seek">
              <p:cTn id="935" restart="whenNotActive" fill="hold" evtFilter="cancelBubble" nodeType="interactiveSeq">
                <p:stCondLst>
                  <p:cond evt="onClick" delay="0">
                    <p:tgtEl>
                      <p:spTgt spid="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6" fill="hold">
                      <p:stCondLst>
                        <p:cond delay="0"/>
                      </p:stCondLst>
                      <p:childTnLst>
                        <p:par>
                          <p:cTn id="937" fill="hold">
                            <p:stCondLst>
                              <p:cond delay="0"/>
                            </p:stCondLst>
                            <p:childTnLst>
                              <p:par>
                                <p:cTn id="9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7"/>
                  </p:tgtEl>
                </p:cond>
              </p:nextCondLst>
            </p:seq>
            <p:seq concurrent="1" nextAc="seek">
              <p:cTn id="942" restart="whenNotActive" fill="hold" evtFilter="cancelBubble" nodeType="interactiveSeq">
                <p:stCondLst>
                  <p:cond evt="onClick" delay="0">
                    <p:tgtEl>
                      <p:spTgt spid="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3" fill="hold">
                      <p:stCondLst>
                        <p:cond delay="0"/>
                      </p:stCondLst>
                      <p:childTnLst>
                        <p:par>
                          <p:cTn id="944" fill="hold">
                            <p:stCondLst>
                              <p:cond delay="0"/>
                            </p:stCondLst>
                            <p:childTnLst>
                              <p:par>
                                <p:cTn id="9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6"/>
                  </p:tgtEl>
                </p:cond>
              </p:nextCondLst>
            </p:seq>
            <p:seq concurrent="1" nextAc="seek">
              <p:cTn id="949" restart="whenNotActive" fill="hold" evtFilter="cancelBubble" nodeType="interactiveSeq">
                <p:stCondLst>
                  <p:cond evt="onClick" delay="0">
                    <p:tgtEl>
                      <p:spTgt spid="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0" fill="hold">
                      <p:stCondLst>
                        <p:cond delay="0"/>
                      </p:stCondLst>
                      <p:childTnLst>
                        <p:par>
                          <p:cTn id="951" fill="hold">
                            <p:stCondLst>
                              <p:cond delay="0"/>
                            </p:stCondLst>
                            <p:childTnLst>
                              <p:par>
                                <p:cTn id="9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"/>
                  </p:tgtEl>
                </p:cond>
              </p:nextCondLst>
            </p:seq>
            <p:seq concurrent="1" nextAc="seek">
              <p:cTn id="956" restart="whenNotActive" fill="hold" evtFilter="cancelBubble" nodeType="interactiveSeq">
                <p:stCondLst>
                  <p:cond evt="onClick" delay="0">
                    <p:tgtEl>
                      <p:spTgt spid="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7" fill="hold">
                      <p:stCondLst>
                        <p:cond delay="0"/>
                      </p:stCondLst>
                      <p:childTnLst>
                        <p:par>
                          <p:cTn id="958" fill="hold">
                            <p:stCondLst>
                              <p:cond delay="0"/>
                            </p:stCondLst>
                            <p:childTnLst>
                              <p:par>
                                <p:cTn id="9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"/>
                  </p:tgtEl>
                </p:cond>
              </p:nextCondLst>
            </p:seq>
            <p:seq concurrent="1" nextAc="seek">
              <p:cTn id="963" restart="whenNotActive" fill="hold" evtFilter="cancelBubble" nodeType="interactiveSeq">
                <p:stCondLst>
                  <p:cond evt="onClick" delay="0">
                    <p:tgtEl>
                      <p:spTgt spid="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4" fill="hold">
                      <p:stCondLst>
                        <p:cond delay="0"/>
                      </p:stCondLst>
                      <p:childTnLst>
                        <p:par>
                          <p:cTn id="965" fill="hold">
                            <p:stCondLst>
                              <p:cond delay="0"/>
                            </p:stCondLst>
                            <p:childTnLst>
                              <p:par>
                                <p:cTn id="9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4"/>
                  </p:tgtEl>
                </p:cond>
              </p:nextCondLst>
            </p:seq>
            <p:seq concurrent="1" nextAc="seek">
              <p:cTn id="970" restart="whenNotActive" fill="hold" evtFilter="cancelBubble" nodeType="interactiveSeq">
                <p:stCondLst>
                  <p:cond evt="onClick" delay="0">
                    <p:tgtEl>
                      <p:spTgt spid="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1" fill="hold">
                      <p:stCondLst>
                        <p:cond delay="0"/>
                      </p:stCondLst>
                      <p:childTnLst>
                        <p:par>
                          <p:cTn id="972" fill="hold">
                            <p:stCondLst>
                              <p:cond delay="0"/>
                            </p:stCondLst>
                            <p:childTnLst>
                              <p:par>
                                <p:cTn id="9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3"/>
                  </p:tgtEl>
                </p:cond>
              </p:nextCondLst>
            </p:seq>
            <p:seq concurrent="1" nextAc="seek">
              <p:cTn id="977" restart="whenNotActive" fill="hold" evtFilter="cancelBubble" nodeType="interactiveSeq">
                <p:stCondLst>
                  <p:cond evt="onClick" delay="0">
                    <p:tgtEl>
                      <p:spTgt spid="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8" fill="hold">
                      <p:stCondLst>
                        <p:cond delay="0"/>
                      </p:stCondLst>
                      <p:childTnLst>
                        <p:par>
                          <p:cTn id="979" fill="hold">
                            <p:stCondLst>
                              <p:cond delay="0"/>
                            </p:stCondLst>
                            <p:childTnLst>
                              <p:par>
                                <p:cTn id="9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0"/>
                  </p:tgtEl>
                </p:cond>
              </p:nextCondLst>
            </p:seq>
            <p:seq concurrent="1" nextAc="seek">
              <p:cTn id="984" restart="whenNotActive" fill="hold" evtFilter="cancelBubble" nodeType="interactiveSeq">
                <p:stCondLst>
                  <p:cond evt="onClick" delay="0">
                    <p:tgtEl>
                      <p:spTgt spid="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5" fill="hold">
                      <p:stCondLst>
                        <p:cond delay="0"/>
                      </p:stCondLst>
                      <p:childTnLst>
                        <p:par>
                          <p:cTn id="986" fill="hold">
                            <p:stCondLst>
                              <p:cond delay="0"/>
                            </p:stCondLst>
                            <p:childTnLst>
                              <p:par>
                                <p:cTn id="9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9"/>
                  </p:tgtEl>
                </p:cond>
              </p:nextCondLst>
            </p:seq>
            <p:seq concurrent="1" nextAc="seek">
              <p:cTn id="991" restart="whenNotActive" fill="hold" evtFilter="cancelBubble" nodeType="interactiveSeq">
                <p:stCondLst>
                  <p:cond evt="onClick" delay="0">
                    <p:tgtEl>
                      <p:spTgt spid="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2" fill="hold">
                      <p:stCondLst>
                        <p:cond delay="0"/>
                      </p:stCondLst>
                      <p:childTnLst>
                        <p:par>
                          <p:cTn id="993" fill="hold">
                            <p:stCondLst>
                              <p:cond delay="0"/>
                            </p:stCondLst>
                            <p:childTnLst>
                              <p:par>
                                <p:cTn id="9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6"/>
                  </p:tgtEl>
                </p:cond>
              </p:nextCondLst>
            </p:seq>
            <p:seq concurrent="1" nextAc="seek">
              <p:cTn id="998" restart="whenNotActive" fill="hold" evtFilter="cancelBubble" nodeType="interactiveSeq">
                <p:stCondLst>
                  <p:cond evt="onClick" delay="0">
                    <p:tgtEl>
                      <p:spTgt spid="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9" fill="hold">
                      <p:stCondLst>
                        <p:cond delay="0"/>
                      </p:stCondLst>
                      <p:childTnLst>
                        <p:par>
                          <p:cTn id="1000" fill="hold">
                            <p:stCondLst>
                              <p:cond delay="0"/>
                            </p:stCondLst>
                            <p:childTnLst>
                              <p:par>
                                <p:cTn id="10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5"/>
                  </p:tgtEl>
                </p:cond>
              </p:nextCondLst>
            </p:seq>
            <p:seq concurrent="1" nextAc="seek">
              <p:cTn id="1005" restart="whenNotActive" fill="hold" evtFilter="cancelBubble" nodeType="interactiveSeq">
                <p:stCondLst>
                  <p:cond evt="onClick" delay="0">
                    <p:tgtEl>
                      <p:spTgt spid="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6" fill="hold">
                      <p:stCondLst>
                        <p:cond delay="0"/>
                      </p:stCondLst>
                      <p:childTnLst>
                        <p:par>
                          <p:cTn id="1007" fill="hold">
                            <p:stCondLst>
                              <p:cond delay="0"/>
                            </p:stCondLst>
                            <p:childTnLst>
                              <p:par>
                                <p:cTn id="10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"/>
                  </p:tgtEl>
                </p:cond>
              </p:nextCondLst>
            </p:seq>
            <p:seq concurrent="1" nextAc="seek">
              <p:cTn id="1012" restart="whenNotActive" fill="hold" evtFilter="cancelBubble" nodeType="interactiveSeq">
                <p:stCondLst>
                  <p:cond evt="onClick" delay="0">
                    <p:tgtEl>
                      <p:spTgt spid="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3" fill="hold">
                      <p:stCondLst>
                        <p:cond delay="0"/>
                      </p:stCondLst>
                      <p:childTnLst>
                        <p:par>
                          <p:cTn id="1014" fill="hold">
                            <p:stCondLst>
                              <p:cond delay="0"/>
                            </p:stCondLst>
                            <p:childTnLst>
                              <p:par>
                                <p:cTn id="10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"/>
                  </p:tgtEl>
                </p:cond>
              </p:nextCondLst>
            </p:seq>
            <p:seq concurrent="1" nextAc="seek">
              <p:cTn id="1019" restart="whenNotActive" fill="hold" evtFilter="cancelBubble" nodeType="interactiveSeq">
                <p:stCondLst>
                  <p:cond evt="onClick" delay="0">
                    <p:tgtEl>
                      <p:spTgt spid="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0" fill="hold">
                      <p:stCondLst>
                        <p:cond delay="0"/>
                      </p:stCondLst>
                      <p:childTnLst>
                        <p:par>
                          <p:cTn id="1021" fill="hold">
                            <p:stCondLst>
                              <p:cond delay="0"/>
                            </p:stCondLst>
                            <p:childTnLst>
                              <p:par>
                                <p:cTn id="10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4"/>
                  </p:tgtEl>
                </p:cond>
              </p:nextCondLst>
            </p:seq>
            <p:seq concurrent="1" nextAc="seek">
              <p:cTn id="1026" restart="whenNotActive" fill="hold" evtFilter="cancelBubble" nodeType="interactiveSeq">
                <p:stCondLst>
                  <p:cond evt="onClick" delay="0">
                    <p:tgtEl>
                      <p:spTgt spid="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7" fill="hold">
                      <p:stCondLst>
                        <p:cond delay="0"/>
                      </p:stCondLst>
                      <p:childTnLst>
                        <p:par>
                          <p:cTn id="1028" fill="hold">
                            <p:stCondLst>
                              <p:cond delay="0"/>
                            </p:stCondLst>
                            <p:childTnLst>
                              <p:par>
                                <p:cTn id="10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3"/>
                  </p:tgtEl>
                </p:cond>
              </p:nextCondLst>
            </p:seq>
            <p:seq concurrent="1" nextAc="seek">
              <p:cTn id="1033" restart="whenNotActive" fill="hold" evtFilter="cancelBubble" nodeType="interactiveSeq">
                <p:stCondLst>
                  <p:cond evt="onClick" delay="0">
                    <p:tgtEl>
                      <p:spTgt spid="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4" fill="hold">
                      <p:stCondLst>
                        <p:cond delay="0"/>
                      </p:stCondLst>
                      <p:childTnLst>
                        <p:par>
                          <p:cTn id="1035" fill="hold">
                            <p:stCondLst>
                              <p:cond delay="0"/>
                            </p:stCondLst>
                            <p:childTnLst>
                              <p:par>
                                <p:cTn id="10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0"/>
                  </p:tgtEl>
                </p:cond>
              </p:nextCondLst>
            </p:seq>
            <p:seq concurrent="1" nextAc="seek">
              <p:cTn id="1040" restart="whenNotActive" fill="hold" evtFilter="cancelBubble" nodeType="interactiveSeq">
                <p:stCondLst>
                  <p:cond evt="onClick" delay="0">
                    <p:tgtEl>
                      <p:spTgt spid="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1" fill="hold">
                      <p:stCondLst>
                        <p:cond delay="0"/>
                      </p:stCondLst>
                      <p:childTnLst>
                        <p:par>
                          <p:cTn id="1042" fill="hold">
                            <p:stCondLst>
                              <p:cond delay="0"/>
                            </p:stCondLst>
                            <p:childTnLst>
                              <p:par>
                                <p:cTn id="10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"/>
                  </p:tgtEl>
                </p:cond>
              </p:nextCondLst>
            </p:seq>
            <p:seq concurrent="1" nextAc="seek">
              <p:cTn id="1047" restart="whenNotActive" fill="hold" evtFilter="cancelBubble" nodeType="interactiveSeq">
                <p:stCondLst>
                  <p:cond evt="onClick" delay="0">
                    <p:tgtEl>
                      <p:spTgt spid="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8" fill="hold">
                      <p:stCondLst>
                        <p:cond delay="0"/>
                      </p:stCondLst>
                      <p:childTnLst>
                        <p:par>
                          <p:cTn id="1049" fill="hold">
                            <p:stCondLst>
                              <p:cond delay="0"/>
                            </p:stCondLst>
                            <p:childTnLst>
                              <p:par>
                                <p:cTn id="10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6"/>
                  </p:tgtEl>
                </p:cond>
              </p:nextCondLst>
            </p:seq>
            <p:seq concurrent="1" nextAc="seek">
              <p:cTn id="1054" restart="whenNotActive" fill="hold" evtFilter="cancelBubble" nodeType="interactiveSeq">
                <p:stCondLst>
                  <p:cond evt="onClick" delay="0">
                    <p:tgtEl>
                      <p:spTgt spid="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5" fill="hold">
                      <p:stCondLst>
                        <p:cond delay="0"/>
                      </p:stCondLst>
                      <p:childTnLst>
                        <p:par>
                          <p:cTn id="1056" fill="hold">
                            <p:stCondLst>
                              <p:cond delay="0"/>
                            </p:stCondLst>
                            <p:childTnLst>
                              <p:par>
                                <p:cTn id="10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5"/>
                  </p:tgtEl>
                </p:cond>
              </p:nextCondLst>
            </p:seq>
            <p:seq concurrent="1" nextAc="seek">
              <p:cTn id="1061" restart="whenNotActive" fill="hold" evtFilter="cancelBubble" nodeType="interactiveSeq">
                <p:stCondLst>
                  <p:cond evt="onClick" delay="0">
                    <p:tgtEl>
                      <p:spTgt spid="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2" fill="hold">
                      <p:stCondLst>
                        <p:cond delay="0"/>
                      </p:stCondLst>
                      <p:childTnLst>
                        <p:par>
                          <p:cTn id="1063" fill="hold">
                            <p:stCondLst>
                              <p:cond delay="0"/>
                            </p:stCondLst>
                            <p:childTnLst>
                              <p:par>
                                <p:cTn id="10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2"/>
                  </p:tgtEl>
                </p:cond>
              </p:nextCondLst>
            </p:seq>
            <p:seq concurrent="1" nextAc="seek">
              <p:cTn id="1068" restart="whenNotActive" fill="hold" evtFilter="cancelBubble" nodeType="interactiveSeq">
                <p:stCondLst>
                  <p:cond evt="onClick" delay="0">
                    <p:tgtEl>
                      <p:spTgt spid="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9" fill="hold">
                      <p:stCondLst>
                        <p:cond delay="0"/>
                      </p:stCondLst>
                      <p:childTnLst>
                        <p:par>
                          <p:cTn id="1070" fill="hold">
                            <p:stCondLst>
                              <p:cond delay="0"/>
                            </p:stCondLst>
                            <p:childTnLst>
                              <p:par>
                                <p:cTn id="10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"/>
                  </p:tgtEl>
                </p:cond>
              </p:nextCondLst>
            </p:seq>
            <p:seq concurrent="1" nextAc="seek">
              <p:cTn id="1075" restart="whenNotActive" fill="hold" evtFilter="cancelBubble" nodeType="interactiveSeq">
                <p:stCondLst>
                  <p:cond evt="onClick" delay="0">
                    <p:tgtEl>
                      <p:spTgt spid="5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6" fill="hold">
                      <p:stCondLst>
                        <p:cond delay="0"/>
                      </p:stCondLst>
                      <p:childTnLst>
                        <p:par>
                          <p:cTn id="1077" fill="hold">
                            <p:stCondLst>
                              <p:cond delay="0"/>
                            </p:stCondLst>
                            <p:childTnLst>
                              <p:par>
                                <p:cTn id="10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0"/>
                  </p:tgtEl>
                </p:cond>
              </p:nextCondLst>
            </p:seq>
            <p:seq concurrent="1" nextAc="seek">
              <p:cTn id="1082" restart="whenNotActive" fill="hold" evtFilter="cancelBubble" nodeType="interactiveSeq">
                <p:stCondLst>
                  <p:cond evt="onClick" delay="0">
                    <p:tgtEl>
                      <p:spTgt spid="5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3" fill="hold">
                      <p:stCondLst>
                        <p:cond delay="0"/>
                      </p:stCondLst>
                      <p:childTnLst>
                        <p:par>
                          <p:cTn id="1084" fill="hold">
                            <p:stCondLst>
                              <p:cond delay="0"/>
                            </p:stCondLst>
                            <p:childTnLst>
                              <p:par>
                                <p:cTn id="10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9"/>
                  </p:tgtEl>
                </p:cond>
              </p:nextCondLst>
            </p:seq>
            <p:seq concurrent="1" nextAc="seek">
              <p:cTn id="1089" restart="whenNotActive" fill="hold" evtFilter="cancelBubble" nodeType="interactiveSeq">
                <p:stCondLst>
                  <p:cond evt="onClick" delay="0">
                    <p:tgtEl>
                      <p:spTgt spid="5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0" fill="hold">
                      <p:stCondLst>
                        <p:cond delay="0"/>
                      </p:stCondLst>
                      <p:childTnLst>
                        <p:par>
                          <p:cTn id="1091" fill="hold">
                            <p:stCondLst>
                              <p:cond delay="0"/>
                            </p:stCondLst>
                            <p:childTnLst>
                              <p:par>
                                <p:cTn id="10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6"/>
                  </p:tgtEl>
                </p:cond>
              </p:nextCondLst>
            </p:seq>
            <p:seq concurrent="1" nextAc="seek">
              <p:cTn id="1096" restart="whenNotActive" fill="hold" evtFilter="cancelBubble" nodeType="interactiveSeq">
                <p:stCondLst>
                  <p:cond evt="onClick" delay="0">
                    <p:tgtEl>
                      <p:spTgt spid="5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7" fill="hold">
                      <p:stCondLst>
                        <p:cond delay="0"/>
                      </p:stCondLst>
                      <p:childTnLst>
                        <p:par>
                          <p:cTn id="1098" fill="hold">
                            <p:stCondLst>
                              <p:cond delay="0"/>
                            </p:stCondLst>
                            <p:childTnLst>
                              <p:par>
                                <p:cTn id="10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5"/>
                  </p:tgtEl>
                </p:cond>
              </p:nextCondLst>
            </p:seq>
            <p:seq concurrent="1" nextAc="seek">
              <p:cTn id="1103" restart="whenNotActive" fill="hold" evtFilter="cancelBubble" nodeType="interactiveSeq">
                <p:stCondLst>
                  <p:cond evt="onClick" delay="0">
                    <p:tgtEl>
                      <p:spTgt spid="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4" fill="hold">
                      <p:stCondLst>
                        <p:cond delay="0"/>
                      </p:stCondLst>
                      <p:childTnLst>
                        <p:par>
                          <p:cTn id="1105" fill="hold">
                            <p:stCondLst>
                              <p:cond delay="0"/>
                            </p:stCondLst>
                            <p:childTnLst>
                              <p:par>
                                <p:cTn id="1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"/>
                  </p:tgtEl>
                </p:cond>
              </p:nextCondLst>
            </p:seq>
            <p:seq concurrent="1" nextAc="seek">
              <p:cTn id="1110" restart="whenNotActive" fill="hold" evtFilter="cancelBubble" nodeType="interactiveSeq">
                <p:stCondLst>
                  <p:cond evt="onClick" delay="0">
                    <p:tgtEl>
                      <p:spTgt spid="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1" fill="hold">
                      <p:stCondLst>
                        <p:cond delay="0"/>
                      </p:stCondLst>
                      <p:childTnLst>
                        <p:par>
                          <p:cTn id="1112" fill="hold">
                            <p:stCondLst>
                              <p:cond delay="0"/>
                            </p:stCondLst>
                            <p:childTnLst>
                              <p:par>
                                <p:cTn id="1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"/>
                  </p:tgtEl>
                </p:cond>
              </p:nextCondLst>
            </p:seq>
            <p:seq concurrent="1" nextAc="seek">
              <p:cTn id="1117" restart="whenNotActive" fill="hold" evtFilter="cancelBubble" nodeType="interactiveSeq">
                <p:stCondLst>
                  <p:cond evt="onClick" delay="0">
                    <p:tgtEl>
                      <p:spTgt spid="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8" fill="hold">
                      <p:stCondLst>
                        <p:cond delay="0"/>
                      </p:stCondLst>
                      <p:childTnLst>
                        <p:par>
                          <p:cTn id="1119" fill="hold">
                            <p:stCondLst>
                              <p:cond delay="0"/>
                            </p:stCondLst>
                            <p:childTnLst>
                              <p:par>
                                <p:cTn id="1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8"/>
                  </p:tgtEl>
                </p:cond>
              </p:nextCondLst>
            </p:seq>
            <p:seq concurrent="1" nextAc="seek">
              <p:cTn id="1124" restart="whenNotActive" fill="hold" evtFilter="cancelBubble" nodeType="interactiveSeq">
                <p:stCondLst>
                  <p:cond evt="onClick" delay="0">
                    <p:tgtEl>
                      <p:spTgt spid="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5" fill="hold">
                      <p:stCondLst>
                        <p:cond delay="0"/>
                      </p:stCondLst>
                      <p:childTnLst>
                        <p:par>
                          <p:cTn id="1126" fill="hold">
                            <p:stCondLst>
                              <p:cond delay="0"/>
                            </p:stCondLst>
                            <p:childTnLst>
                              <p:par>
                                <p:cTn id="1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"/>
                  </p:tgtEl>
                </p:cond>
              </p:nextCondLst>
            </p:seq>
            <p:seq concurrent="1" nextAc="seek">
              <p:cTn id="113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2" fill="hold">
                      <p:stCondLst>
                        <p:cond delay="0"/>
                      </p:stCondLst>
                      <p:childTnLst>
                        <p:par>
                          <p:cTn id="1133" fill="hold">
                            <p:stCondLst>
                              <p:cond delay="0"/>
                            </p:stCondLst>
                            <p:childTnLst>
                              <p:par>
                                <p:cTn id="11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36" restart="whenNotActive" fill="hold" evtFilter="cancelBubble" nodeType="interactiveSeq">
                <p:stCondLst>
                  <p:cond evt="onClick" delay="0">
                    <p:tgtEl>
                      <p:spTgt spid="4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7" fill="hold">
                      <p:stCondLst>
                        <p:cond delay="0"/>
                      </p:stCondLst>
                      <p:childTnLst>
                        <p:par>
                          <p:cTn id="1138" fill="hold">
                            <p:stCondLst>
                              <p:cond delay="0"/>
                            </p:stCondLst>
                            <p:childTnLst>
                              <p:par>
                                <p:cTn id="11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4"/>
                  </p:tgtEl>
                </p:cond>
              </p:nextCondLst>
            </p:seq>
            <p:seq concurrent="1" nextAc="seek">
              <p:cTn id="1141" restart="whenNotActive" fill="hold" evtFilter="cancelBubble" nodeType="interactiveSeq">
                <p:stCondLst>
                  <p:cond evt="onClick" delay="0">
                    <p:tgtEl>
                      <p:spTgt spid="4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2" fill="hold">
                      <p:stCondLst>
                        <p:cond delay="0"/>
                      </p:stCondLst>
                      <p:childTnLst>
                        <p:par>
                          <p:cTn id="1143" fill="hold">
                            <p:stCondLst>
                              <p:cond delay="0"/>
                            </p:stCondLst>
                            <p:childTnLst>
                              <p:par>
                                <p:cTn id="11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6"/>
                  </p:tgtEl>
                </p:cond>
              </p:nextCondLst>
            </p:seq>
            <p:seq concurrent="1" nextAc="seek">
              <p:cTn id="1146" restart="whenNotActive" fill="hold" evtFilter="cancelBubble" nodeType="interactiveSeq">
                <p:stCondLst>
                  <p:cond evt="onClick" delay="0">
                    <p:tgtEl>
                      <p:spTgt spid="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7" fill="hold">
                      <p:stCondLst>
                        <p:cond delay="0"/>
                      </p:stCondLst>
                      <p:childTnLst>
                        <p:par>
                          <p:cTn id="1148" fill="hold">
                            <p:stCondLst>
                              <p:cond delay="0"/>
                            </p:stCondLst>
                            <p:childTnLst>
                              <p:par>
                                <p:cTn id="1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7"/>
                  </p:tgtEl>
                </p:cond>
              </p:nextCondLst>
            </p:seq>
            <p:seq concurrent="1" nextAc="seek">
              <p:cTn id="1151" restart="whenNotActive" fill="hold" evtFilter="cancelBubble" nodeType="interactiveSeq">
                <p:stCondLst>
                  <p:cond evt="onClick" delay="0">
                    <p:tgtEl>
                      <p:spTgt spid="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2" fill="hold">
                      <p:stCondLst>
                        <p:cond delay="0"/>
                      </p:stCondLst>
                      <p:childTnLst>
                        <p:par>
                          <p:cTn id="1153" fill="hold">
                            <p:stCondLst>
                              <p:cond delay="0"/>
                            </p:stCondLst>
                            <p:childTnLst>
                              <p:par>
                                <p:cTn id="11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8"/>
                  </p:tgtEl>
                </p:cond>
              </p:nextCondLst>
            </p:seq>
            <p:seq concurrent="1" nextAc="seek">
              <p:cTn id="1156" restart="whenNotActive" fill="hold" evtFilter="cancelBubble" nodeType="interactiveSeq">
                <p:stCondLst>
                  <p:cond evt="onClick" delay="0">
                    <p:tgtEl>
                      <p:spTgt spid="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7" fill="hold">
                      <p:stCondLst>
                        <p:cond delay="0"/>
                      </p:stCondLst>
                      <p:childTnLst>
                        <p:par>
                          <p:cTn id="1158" fill="hold">
                            <p:stCondLst>
                              <p:cond delay="0"/>
                            </p:stCondLst>
                            <p:childTnLst>
                              <p:par>
                                <p:cTn id="1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0"/>
                  </p:tgtEl>
                </p:cond>
              </p:nextCondLst>
            </p:seq>
            <p:seq concurrent="1" nextAc="seek">
              <p:cTn id="1161" restart="whenNotActive" fill="hold" evtFilter="cancelBubble" nodeType="interactiveSeq">
                <p:stCondLst>
                  <p:cond evt="onClick" delay="0">
                    <p:tgtEl>
                      <p:spTgt spid="5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2" fill="hold">
                      <p:stCondLst>
                        <p:cond delay="0"/>
                      </p:stCondLst>
                      <p:childTnLst>
                        <p:par>
                          <p:cTn id="1163" fill="hold">
                            <p:stCondLst>
                              <p:cond delay="0"/>
                            </p:stCondLst>
                            <p:childTnLst>
                              <p:par>
                                <p:cTn id="11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1"/>
                  </p:tgtEl>
                </p:cond>
              </p:nextCondLst>
            </p:seq>
            <p:seq concurrent="1" nextAc="seek">
              <p:cTn id="1166" restart="whenNotActive" fill="hold" evtFilter="cancelBubble" nodeType="interactiveSeq">
                <p:stCondLst>
                  <p:cond evt="onClick" delay="0">
                    <p:tgtEl>
                      <p:spTgt spid="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7" fill="hold">
                      <p:stCondLst>
                        <p:cond delay="0"/>
                      </p:stCondLst>
                      <p:childTnLst>
                        <p:par>
                          <p:cTn id="1168" fill="hold">
                            <p:stCondLst>
                              <p:cond delay="0"/>
                            </p:stCondLst>
                            <p:childTnLst>
                              <p:par>
                                <p:cTn id="11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"/>
                  </p:tgtEl>
                </p:cond>
              </p:nextCondLst>
            </p:seq>
            <p:seq concurrent="1" nextAc="seek">
              <p:cTn id="1171" restart="whenNotActive" fill="hold" evtFilter="cancelBubble" nodeType="interactiveSeq">
                <p:stCondLst>
                  <p:cond evt="onClick" delay="0">
                    <p:tgtEl>
                      <p:spTgt spid="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2" fill="hold">
                      <p:stCondLst>
                        <p:cond delay="0"/>
                      </p:stCondLst>
                      <p:childTnLst>
                        <p:par>
                          <p:cTn id="1173" fill="hold">
                            <p:stCondLst>
                              <p:cond delay="0"/>
                            </p:stCondLst>
                            <p:childTnLst>
                              <p:par>
                                <p:cTn id="11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3"/>
                  </p:tgtEl>
                </p:cond>
              </p:nextCondLst>
            </p:seq>
            <p:seq concurrent="1" nextAc="seek">
              <p:cTn id="1176" restart="whenNotActive" fill="hold" evtFilter="cancelBubble" nodeType="interactiveSeq">
                <p:stCondLst>
                  <p:cond evt="onClick" delay="0">
                    <p:tgtEl>
                      <p:spTgt spid="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7" fill="hold">
                      <p:stCondLst>
                        <p:cond delay="0"/>
                      </p:stCondLst>
                      <p:childTnLst>
                        <p:par>
                          <p:cTn id="1178" fill="hold">
                            <p:stCondLst>
                              <p:cond delay="0"/>
                            </p:stCondLst>
                            <p:childTnLst>
                              <p:par>
                                <p:cTn id="11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4"/>
                  </p:tgtEl>
                </p:cond>
              </p:nextCondLst>
            </p:seq>
            <p:seq concurrent="1" nextAc="seek">
              <p:cTn id="1181" restart="whenNotActive" fill="hold" evtFilter="cancelBubble" nodeType="interactiveSeq">
                <p:stCondLst>
                  <p:cond evt="onClick" delay="0">
                    <p:tgtEl>
                      <p:spTgt spid="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2" fill="hold">
                      <p:stCondLst>
                        <p:cond delay="0"/>
                      </p:stCondLst>
                      <p:childTnLst>
                        <p:par>
                          <p:cTn id="1183" fill="hold">
                            <p:stCondLst>
                              <p:cond delay="0"/>
                            </p:stCondLst>
                            <p:childTnLst>
                              <p:par>
                                <p:cTn id="11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9"/>
                  </p:tgtEl>
                </p:cond>
              </p:nextCondLst>
            </p:seq>
            <p:seq concurrent="1" nextAc="seek">
              <p:cTn id="1186" restart="whenNotActive" fill="hold" evtFilter="cancelBubble" nodeType="interactiveSeq">
                <p:stCondLst>
                  <p:cond evt="onClick" delay="0">
                    <p:tgtEl>
                      <p:spTgt spid="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7" fill="hold">
                      <p:stCondLst>
                        <p:cond delay="0"/>
                      </p:stCondLst>
                      <p:childTnLst>
                        <p:par>
                          <p:cTn id="1188" fill="hold">
                            <p:stCondLst>
                              <p:cond delay="0"/>
                            </p:stCondLst>
                            <p:childTnLst>
                              <p:par>
                                <p:cTn id="11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0"/>
                  </p:tgtEl>
                </p:cond>
              </p:nextCondLst>
            </p:seq>
            <p:seq concurrent="1" nextAc="seek">
              <p:cTn id="1191" restart="whenNotActive" fill="hold" evtFilter="cancelBubble" nodeType="interactiveSeq">
                <p:stCondLst>
                  <p:cond evt="onClick" delay="0">
                    <p:tgtEl>
                      <p:spTgt spid="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2" fill="hold">
                      <p:stCondLst>
                        <p:cond delay="0"/>
                      </p:stCondLst>
                      <p:childTnLst>
                        <p:par>
                          <p:cTn id="1193" fill="hold">
                            <p:stCondLst>
                              <p:cond delay="0"/>
                            </p:stCondLst>
                            <p:childTnLst>
                              <p:par>
                                <p:cTn id="11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5"/>
                  </p:tgtEl>
                </p:cond>
              </p:nextCondLst>
            </p:seq>
            <p:seq concurrent="1" nextAc="seek">
              <p:cTn id="1196" restart="whenNotActive" fill="hold" evtFilter="cancelBubble" nodeType="interactiveSeq">
                <p:stCondLst>
                  <p:cond evt="onClick" delay="0">
                    <p:tgtEl>
                      <p:spTgt spid="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7" fill="hold">
                      <p:stCondLst>
                        <p:cond delay="0"/>
                      </p:stCondLst>
                      <p:childTnLst>
                        <p:par>
                          <p:cTn id="1198" fill="hold">
                            <p:stCondLst>
                              <p:cond delay="0"/>
                            </p:stCondLst>
                            <p:childTnLst>
                              <p:par>
                                <p:cTn id="11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7"/>
                  </p:tgtEl>
                </p:cond>
              </p:nextCondLst>
            </p:seq>
            <p:seq concurrent="1" nextAc="seek">
              <p:cTn id="1201" restart="whenNotActive" fill="hold" evtFilter="cancelBubble" nodeType="interactiveSeq">
                <p:stCondLst>
                  <p:cond evt="onClick" delay="0">
                    <p:tgtEl>
                      <p:spTgt spid="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2" fill="hold">
                      <p:stCondLst>
                        <p:cond delay="0"/>
                      </p:stCondLst>
                      <p:childTnLst>
                        <p:par>
                          <p:cTn id="1203" fill="hold">
                            <p:stCondLst>
                              <p:cond delay="0"/>
                            </p:stCondLst>
                            <p:childTnLst>
                              <p:par>
                                <p:cTn id="12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8"/>
                  </p:tgtEl>
                </p:cond>
              </p:nextCondLst>
            </p:seq>
            <p:seq concurrent="1" nextAc="seek">
              <p:cTn id="1206" restart="whenNotActive" fill="hold" evtFilter="cancelBubble" nodeType="interactiveSeq">
                <p:stCondLst>
                  <p:cond evt="onClick" delay="0">
                    <p:tgtEl>
                      <p:spTgt spid="5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7" fill="hold">
                      <p:stCondLst>
                        <p:cond delay="0"/>
                      </p:stCondLst>
                      <p:childTnLst>
                        <p:par>
                          <p:cTn id="1208" fill="hold">
                            <p:stCondLst>
                              <p:cond delay="0"/>
                            </p:stCondLst>
                            <p:childTnLst>
                              <p:par>
                                <p:cTn id="1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9"/>
                  </p:tgtEl>
                </p:cond>
              </p:nextCondLst>
            </p:seq>
            <p:seq concurrent="1" nextAc="seek">
              <p:cTn id="1211" restart="whenNotActive" fill="hold" evtFilter="cancelBubble" nodeType="interactiveSeq">
                <p:stCondLst>
                  <p:cond evt="onClick" delay="0">
                    <p:tgtEl>
                      <p:spTgt spid="5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2" fill="hold">
                      <p:stCondLst>
                        <p:cond delay="0"/>
                      </p:stCondLst>
                      <p:childTnLst>
                        <p:par>
                          <p:cTn id="1213" fill="hold">
                            <p:stCondLst>
                              <p:cond delay="0"/>
                            </p:stCondLst>
                            <p:childTnLst>
                              <p:par>
                                <p:cTn id="12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0"/>
                  </p:tgtEl>
                </p:cond>
              </p:nextCondLst>
            </p:seq>
            <p:seq concurrent="1" nextAc="seek">
              <p:cTn id="1216" restart="whenNotActive" fill="hold" evtFilter="cancelBubble" nodeType="interactiveSeq">
                <p:stCondLst>
                  <p:cond evt="onClick" delay="0">
                    <p:tgtEl>
                      <p:spTgt spid="5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7" fill="hold">
                      <p:stCondLst>
                        <p:cond delay="0"/>
                      </p:stCondLst>
                      <p:childTnLst>
                        <p:par>
                          <p:cTn id="1218" fill="hold">
                            <p:stCondLst>
                              <p:cond delay="0"/>
                            </p:stCondLst>
                            <p:childTnLst>
                              <p:par>
                                <p:cTn id="12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1"/>
                  </p:tgtEl>
                </p:cond>
              </p:nextCondLst>
            </p:seq>
            <p:seq concurrent="1" nextAc="seek">
              <p:cTn id="1221" restart="whenNotActive" fill="hold" evtFilter="cancelBubble" nodeType="interactiveSeq">
                <p:stCondLst>
                  <p:cond evt="onClick" delay="0">
                    <p:tgtEl>
                      <p:spTgt spid="5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2" fill="hold">
                      <p:stCondLst>
                        <p:cond delay="0"/>
                      </p:stCondLst>
                      <p:childTnLst>
                        <p:par>
                          <p:cTn id="1223" fill="hold">
                            <p:stCondLst>
                              <p:cond delay="0"/>
                            </p:stCondLst>
                            <p:childTnLst>
                              <p:par>
                                <p:cTn id="12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"/>
                  </p:tgtEl>
                </p:cond>
              </p:nextCondLst>
            </p:seq>
            <p:seq concurrent="1" nextAc="seek">
              <p:cTn id="1226" restart="whenNotActive" fill="hold" evtFilter="cancelBubble" nodeType="interactiveSeq">
                <p:stCondLst>
                  <p:cond evt="onClick" delay="0">
                    <p:tgtEl>
                      <p:spTgt spid="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7" fill="hold">
                      <p:stCondLst>
                        <p:cond delay="0"/>
                      </p:stCondLst>
                      <p:childTnLst>
                        <p:par>
                          <p:cTn id="1228" fill="hold">
                            <p:stCondLst>
                              <p:cond delay="0"/>
                            </p:stCondLst>
                            <p:childTnLst>
                              <p:par>
                                <p:cTn id="12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4"/>
                  </p:tgtEl>
                </p:cond>
              </p:nextCondLst>
            </p:seq>
            <p:seq concurrent="1" nextAc="seek">
              <p:cTn id="1231" restart="whenNotActive" fill="hold" evtFilter="cancelBubble" nodeType="interactiveSeq">
                <p:stCondLst>
                  <p:cond evt="onClick" delay="0">
                    <p:tgtEl>
                      <p:spTgt spid="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2" fill="hold">
                      <p:stCondLst>
                        <p:cond delay="0"/>
                      </p:stCondLst>
                      <p:childTnLst>
                        <p:par>
                          <p:cTn id="1233" fill="hold">
                            <p:stCondLst>
                              <p:cond delay="0"/>
                            </p:stCondLst>
                            <p:childTnLst>
                              <p:par>
                                <p:cTn id="12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7"/>
                  </p:tgtEl>
                </p:cond>
              </p:nextCondLst>
            </p:seq>
            <p:seq concurrent="1" nextAc="seek">
              <p:cTn id="123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7" fill="hold">
                      <p:stCondLst>
                        <p:cond delay="0"/>
                      </p:stCondLst>
                      <p:childTnLst>
                        <p:par>
                          <p:cTn id="1238" fill="hold">
                            <p:stCondLst>
                              <p:cond delay="0"/>
                            </p:stCondLst>
                            <p:childTnLst>
                              <p:par>
                                <p:cTn id="12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43" restart="whenNotActive" fill="hold" evtFilter="cancelBubble" nodeType="interactiveSeq">
                <p:stCondLst>
                  <p:cond evt="onClick" delay="0">
                    <p:tgtEl>
                      <p:spTgt spid="5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4" fill="hold">
                      <p:stCondLst>
                        <p:cond delay="0"/>
                      </p:stCondLst>
                      <p:childTnLst>
                        <p:par>
                          <p:cTn id="1245" fill="hold">
                            <p:stCondLst>
                              <p:cond delay="0"/>
                            </p:stCondLst>
                            <p:childTnLst>
                              <p:par>
                                <p:cTn id="1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5"/>
                  </p:tgtEl>
                </p:cond>
              </p:nextCondLst>
            </p:seq>
            <p:seq concurrent="1" nextAc="seek">
              <p:cTn id="1250" restart="whenNotActive" fill="hold" evtFilter="cancelBubble" nodeType="interactiveSeq">
                <p:stCondLst>
                  <p:cond evt="onClick" delay="0">
                    <p:tgtEl>
                      <p:spTgt spid="5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1" fill="hold">
                      <p:stCondLst>
                        <p:cond delay="0"/>
                      </p:stCondLst>
                      <p:childTnLst>
                        <p:par>
                          <p:cTn id="1252" fill="hold">
                            <p:stCondLst>
                              <p:cond delay="0"/>
                            </p:stCondLst>
                            <p:childTnLst>
                              <p:par>
                                <p:cTn id="1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6"/>
                  </p:tgtEl>
                </p:cond>
              </p:nextCondLst>
            </p:seq>
            <p:seq concurrent="1" nextAc="seek">
              <p:cTn id="1257" restart="whenNotActive" fill="hold" evtFilter="cancelBubble" nodeType="interactiveSeq">
                <p:stCondLst>
                  <p:cond evt="onClick" delay="0">
                    <p:tgtEl>
                      <p:spTgt spid="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8" fill="hold">
                      <p:stCondLst>
                        <p:cond delay="0"/>
                      </p:stCondLst>
                      <p:childTnLst>
                        <p:par>
                          <p:cTn id="1259" fill="hold">
                            <p:stCondLst>
                              <p:cond delay="0"/>
                            </p:stCondLst>
                            <p:childTnLst>
                              <p:par>
                                <p:cTn id="12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7"/>
                  </p:tgtEl>
                </p:cond>
              </p:nextCondLst>
            </p:seq>
            <p:seq concurrent="1" nextAc="seek">
              <p:cTn id="1264" restart="whenNotActive" fill="hold" evtFilter="cancelBubble" nodeType="interactiveSeq">
                <p:stCondLst>
                  <p:cond evt="onClick" delay="0">
                    <p:tgtEl>
                      <p:spTgt spid="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5" fill="hold">
                      <p:stCondLst>
                        <p:cond delay="0"/>
                      </p:stCondLst>
                      <p:childTnLst>
                        <p:par>
                          <p:cTn id="1266" fill="hold">
                            <p:stCondLst>
                              <p:cond delay="0"/>
                            </p:stCondLst>
                            <p:childTnLst>
                              <p:par>
                                <p:cTn id="12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9"/>
                  </p:tgtEl>
                </p:cond>
              </p:nextCondLst>
            </p:seq>
            <p:seq concurrent="1" nextAc="seek">
              <p:cTn id="1271" restart="whenNotActive" fill="hold" evtFilter="cancelBubble" nodeType="interactiveSeq">
                <p:stCondLst>
                  <p:cond evt="onClick" delay="0">
                    <p:tgtEl>
                      <p:spTgt spid="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2" fill="hold">
                      <p:stCondLst>
                        <p:cond delay="0"/>
                      </p:stCondLst>
                      <p:childTnLst>
                        <p:par>
                          <p:cTn id="1273" fill="hold">
                            <p:stCondLst>
                              <p:cond delay="0"/>
                            </p:stCondLst>
                            <p:childTnLst>
                              <p:par>
                                <p:cTn id="12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0"/>
                  </p:tgtEl>
                </p:cond>
              </p:nextCondLst>
            </p:seq>
            <p:seq concurrent="1" nextAc="seek">
              <p:cTn id="1278" restart="whenNotActive" fill="hold" evtFilter="cancelBubble" nodeType="interactiveSeq">
                <p:stCondLst>
                  <p:cond evt="onClick" delay="0">
                    <p:tgtEl>
                      <p:spTgt spid="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9" fill="hold">
                      <p:stCondLst>
                        <p:cond delay="0"/>
                      </p:stCondLst>
                      <p:childTnLst>
                        <p:par>
                          <p:cTn id="1280" fill="hold">
                            <p:stCondLst>
                              <p:cond delay="0"/>
                            </p:stCondLst>
                            <p:childTnLst>
                              <p:par>
                                <p:cTn id="1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1"/>
                  </p:tgtEl>
                </p:cond>
              </p:nextCondLst>
            </p:seq>
            <p:seq concurrent="1" nextAc="seek">
              <p:cTn id="1285" restart="whenNotActive" fill="hold" evtFilter="cancelBubble" nodeType="interactiveSeq">
                <p:stCondLst>
                  <p:cond evt="onClick" delay="0">
                    <p:tgtEl>
                      <p:spTgt spid="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6" fill="hold">
                      <p:stCondLst>
                        <p:cond delay="0"/>
                      </p:stCondLst>
                      <p:childTnLst>
                        <p:par>
                          <p:cTn id="1287" fill="hold">
                            <p:stCondLst>
                              <p:cond delay="0"/>
                            </p:stCondLst>
                            <p:childTnLst>
                              <p:par>
                                <p:cTn id="1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2"/>
                  </p:tgtEl>
                </p:cond>
              </p:nextCondLst>
            </p:seq>
            <p:seq concurrent="1" nextAc="seek">
              <p:cTn id="1292" restart="whenNotActive" fill="hold" evtFilter="cancelBubble" nodeType="interactiveSeq">
                <p:stCondLst>
                  <p:cond evt="onClick" delay="0">
                    <p:tgtEl>
                      <p:spTgt spid="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3" fill="hold">
                      <p:stCondLst>
                        <p:cond delay="0"/>
                      </p:stCondLst>
                      <p:childTnLst>
                        <p:par>
                          <p:cTn id="1294" fill="hold">
                            <p:stCondLst>
                              <p:cond delay="0"/>
                            </p:stCondLst>
                            <p:childTnLst>
                              <p:par>
                                <p:cTn id="12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"/>
                  </p:tgtEl>
                </p:cond>
              </p:nextCondLst>
            </p:seq>
            <p:seq concurrent="1" nextAc="seek">
              <p:cTn id="1299" restart="whenNotActive" fill="hold" evtFilter="cancelBubble" nodeType="interactiveSeq">
                <p:stCondLst>
                  <p:cond evt="onClick" delay="0">
                    <p:tgtEl>
                      <p:spTgt spid="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0" fill="hold">
                      <p:stCondLst>
                        <p:cond delay="0"/>
                      </p:stCondLst>
                      <p:childTnLst>
                        <p:par>
                          <p:cTn id="1301" fill="hold">
                            <p:stCondLst>
                              <p:cond delay="0"/>
                            </p:stCondLst>
                            <p:childTnLst>
                              <p:par>
                                <p:cTn id="130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5"/>
                  </p:tgtEl>
                </p:cond>
              </p:nextCondLst>
            </p:seq>
            <p:seq concurrent="1" nextAc="seek">
              <p:cTn id="1306" restart="whenNotActive" fill="hold" evtFilter="cancelBubble" nodeType="interactiveSeq">
                <p:stCondLst>
                  <p:cond evt="onClick" delay="0">
                    <p:tgtEl>
                      <p:spTgt spid="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7" fill="hold">
                      <p:stCondLst>
                        <p:cond delay="0"/>
                      </p:stCondLst>
                      <p:childTnLst>
                        <p:par>
                          <p:cTn id="1308" fill="hold">
                            <p:stCondLst>
                              <p:cond delay="0"/>
                            </p:stCondLst>
                            <p:childTnLst>
                              <p:par>
                                <p:cTn id="13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4"/>
                  </p:tgtEl>
                </p:cond>
              </p:nextCondLst>
            </p:seq>
            <p:seq concurrent="1" nextAc="seek">
              <p:cTn id="1313" restart="whenNotActive" fill="hold" evtFilter="cancelBubble" nodeType="interactiveSeq">
                <p:stCondLst>
                  <p:cond evt="onClick" delay="0">
                    <p:tgtEl>
                      <p:spTgt spid="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4" fill="hold">
                      <p:stCondLst>
                        <p:cond delay="0"/>
                      </p:stCondLst>
                      <p:childTnLst>
                        <p:par>
                          <p:cTn id="1315" fill="hold">
                            <p:stCondLst>
                              <p:cond delay="0"/>
                            </p:stCondLst>
                            <p:childTnLst>
                              <p:par>
                                <p:cTn id="13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"/>
                  </p:tgtEl>
                </p:cond>
              </p:nextCondLst>
            </p:seq>
            <p:seq concurrent="1" nextAc="seek">
              <p:cTn id="1320" restart="whenNotActive" fill="hold" evtFilter="cancelBubble" nodeType="interactiveSeq">
                <p:stCondLst>
                  <p:cond evt="onClick" delay="0">
                    <p:tgtEl>
                      <p:spTgt spid="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1" fill="hold">
                      <p:stCondLst>
                        <p:cond delay="0"/>
                      </p:stCondLst>
                      <p:childTnLst>
                        <p:par>
                          <p:cTn id="1322" fill="hold">
                            <p:stCondLst>
                              <p:cond delay="0"/>
                            </p:stCondLst>
                            <p:childTnLst>
                              <p:par>
                                <p:cTn id="13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2"/>
                  </p:tgtEl>
                </p:cond>
              </p:nextCondLst>
            </p:seq>
            <p:seq concurrent="1" nextAc="seek">
              <p:cTn id="1327" restart="whenNotActive" fill="hold" evtFilter="cancelBubble" nodeType="interactiveSeq">
                <p:stCondLst>
                  <p:cond evt="onClick" delay="0">
                    <p:tgtEl>
                      <p:spTgt spid="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8" fill="hold">
                      <p:stCondLst>
                        <p:cond delay="0"/>
                      </p:stCondLst>
                      <p:childTnLst>
                        <p:par>
                          <p:cTn id="1329" fill="hold">
                            <p:stCondLst>
                              <p:cond delay="0"/>
                            </p:stCondLst>
                            <p:childTnLst>
                              <p:par>
                                <p:cTn id="13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1"/>
                  </p:tgtEl>
                </p:cond>
              </p:nextCondLst>
            </p:seq>
            <p:seq concurrent="1" nextAc="seek">
              <p:cTn id="1334" restart="whenNotActive" fill="hold" evtFilter="cancelBubble" nodeType="interactiveSeq">
                <p:stCondLst>
                  <p:cond evt="onClick" delay="0">
                    <p:tgtEl>
                      <p:spTgt spid="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5" fill="hold">
                      <p:stCondLst>
                        <p:cond delay="0"/>
                      </p:stCondLst>
                      <p:childTnLst>
                        <p:par>
                          <p:cTn id="1336" fill="hold">
                            <p:stCondLst>
                              <p:cond delay="0"/>
                            </p:stCondLst>
                            <p:childTnLst>
                              <p:par>
                                <p:cTn id="13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0"/>
                  </p:tgtEl>
                </p:cond>
              </p:nextCondLst>
            </p:seq>
            <p:seq concurrent="1" nextAc="seek">
              <p:cTn id="1341" restart="whenNotActive" fill="hold" evtFilter="cancelBubble" nodeType="interactiveSeq">
                <p:stCondLst>
                  <p:cond evt="onClick" delay="0">
                    <p:tgtEl>
                      <p:spTgt spid="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2" fill="hold">
                      <p:stCondLst>
                        <p:cond delay="0"/>
                      </p:stCondLst>
                      <p:childTnLst>
                        <p:par>
                          <p:cTn id="1343" fill="hold">
                            <p:stCondLst>
                              <p:cond delay="0"/>
                            </p:stCondLst>
                            <p:childTnLst>
                              <p:par>
                                <p:cTn id="13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9"/>
                  </p:tgtEl>
                </p:cond>
              </p:nextCondLst>
            </p:seq>
            <p:seq concurrent="1" nextAc="seek">
              <p:cTn id="1348" restart="whenNotActive" fill="hold" evtFilter="cancelBubble" nodeType="interactiveSeq">
                <p:stCondLst>
                  <p:cond evt="onClick" delay="0">
                    <p:tgtEl>
                      <p:spTgt spid="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9" fill="hold">
                      <p:stCondLst>
                        <p:cond delay="0"/>
                      </p:stCondLst>
                      <p:childTnLst>
                        <p:par>
                          <p:cTn id="1350" fill="hold">
                            <p:stCondLst>
                              <p:cond delay="0"/>
                            </p:stCondLst>
                            <p:childTnLst>
                              <p:par>
                                <p:cTn id="13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8"/>
                  </p:tgtEl>
                </p:cond>
              </p:nextCondLst>
            </p:seq>
            <p:seq concurrent="1" nextAc="seek">
              <p:cTn id="1355" restart="whenNotActive" fill="hold" evtFilter="cancelBubble" nodeType="interactiveSeq">
                <p:stCondLst>
                  <p:cond evt="onClick" delay="0">
                    <p:tgtEl>
                      <p:spTgt spid="5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6" fill="hold">
                      <p:stCondLst>
                        <p:cond delay="0"/>
                      </p:stCondLst>
                      <p:childTnLst>
                        <p:par>
                          <p:cTn id="1357" fill="hold">
                            <p:stCondLst>
                              <p:cond delay="0"/>
                            </p:stCondLst>
                            <p:childTnLst>
                              <p:par>
                                <p:cTn id="13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7"/>
                  </p:tgtEl>
                </p:cond>
              </p:nextCondLst>
            </p:seq>
            <p:seq concurrent="1" nextAc="seek">
              <p:cTn id="1362" restart="whenNotActive" fill="hold" evtFilter="cancelBubble" nodeType="interactiveSeq">
                <p:stCondLst>
                  <p:cond evt="onClick" delay="0">
                    <p:tgtEl>
                      <p:spTgt spid="5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3" fill="hold">
                      <p:stCondLst>
                        <p:cond delay="0"/>
                      </p:stCondLst>
                      <p:childTnLst>
                        <p:par>
                          <p:cTn id="1364" fill="hold">
                            <p:stCondLst>
                              <p:cond delay="0"/>
                            </p:stCondLst>
                            <p:childTnLst>
                              <p:par>
                                <p:cTn id="13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5"/>
                  </p:tgtEl>
                </p:cond>
              </p:nextCondLst>
            </p:seq>
            <p:seq concurrent="1" nextAc="seek">
              <p:cTn id="1369" restart="whenNotActive" fill="hold" evtFilter="cancelBubble" nodeType="interactiveSeq">
                <p:stCondLst>
                  <p:cond evt="onClick" delay="0">
                    <p:tgtEl>
                      <p:spTgt spid="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0" fill="hold">
                      <p:stCondLst>
                        <p:cond delay="0"/>
                      </p:stCondLst>
                      <p:childTnLst>
                        <p:par>
                          <p:cTn id="1371" fill="hold">
                            <p:stCondLst>
                              <p:cond delay="0"/>
                            </p:stCondLst>
                            <p:childTnLst>
                              <p:par>
                                <p:cTn id="13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4"/>
                  </p:tgtEl>
                </p:cond>
              </p:nextCondLst>
            </p:seq>
            <p:seq concurrent="1" nextAc="seek">
              <p:cTn id="1376" restart="whenNotActive" fill="hold" evtFilter="cancelBubble" nodeType="interactiveSeq">
                <p:stCondLst>
                  <p:cond evt="onClick" delay="0">
                    <p:tgtEl>
                      <p:spTgt spid="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7" fill="hold">
                      <p:stCondLst>
                        <p:cond delay="0"/>
                      </p:stCondLst>
                      <p:childTnLst>
                        <p:par>
                          <p:cTn id="1378" fill="hold">
                            <p:stCondLst>
                              <p:cond delay="0"/>
                            </p:stCondLst>
                            <p:childTnLst>
                              <p:par>
                                <p:cTn id="13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"/>
                  </p:tgtEl>
                </p:cond>
              </p:nextCondLst>
            </p:seq>
            <p:seq concurrent="1" nextAc="seek">
              <p:cTn id="1383" restart="whenNotActive" fill="hold" evtFilter="cancelBubble" nodeType="interactiveSeq">
                <p:stCondLst>
                  <p:cond evt="onClick" delay="0">
                    <p:tgtEl>
                      <p:spTgt spid="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4" fill="hold">
                      <p:stCondLst>
                        <p:cond delay="0"/>
                      </p:stCondLst>
                      <p:childTnLst>
                        <p:par>
                          <p:cTn id="1385" fill="hold">
                            <p:stCondLst>
                              <p:cond delay="0"/>
                            </p:stCondLst>
                            <p:childTnLst>
                              <p:par>
                                <p:cTn id="13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2"/>
                  </p:tgtEl>
                </p:cond>
              </p:nextCondLst>
            </p:seq>
            <p:seq concurrent="1" nextAc="seek">
              <p:cTn id="1390" restart="whenNotActive" fill="hold" evtFilter="cancelBubble" nodeType="interactiveSeq">
                <p:stCondLst>
                  <p:cond evt="onClick" delay="0">
                    <p:tgtEl>
                      <p:spTgt spid="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1" fill="hold">
                      <p:stCondLst>
                        <p:cond delay="0"/>
                      </p:stCondLst>
                      <p:childTnLst>
                        <p:par>
                          <p:cTn id="1392" fill="hold">
                            <p:stCondLst>
                              <p:cond delay="0"/>
                            </p:stCondLst>
                            <p:childTnLst>
                              <p:par>
                                <p:cTn id="13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1"/>
                  </p:tgtEl>
                </p:cond>
              </p:nextCondLst>
            </p:seq>
            <p:seq concurrent="1" nextAc="seek">
              <p:cTn id="1397" restart="whenNotActive" fill="hold" evtFilter="cancelBubble" nodeType="interactiveSeq">
                <p:stCondLst>
                  <p:cond evt="onClick" delay="0">
                    <p:tgtEl>
                      <p:spTgt spid="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8" fill="hold">
                      <p:stCondLst>
                        <p:cond delay="0"/>
                      </p:stCondLst>
                      <p:childTnLst>
                        <p:par>
                          <p:cTn id="1399" fill="hold">
                            <p:stCondLst>
                              <p:cond delay="0"/>
                            </p:stCondLst>
                            <p:childTnLst>
                              <p:par>
                                <p:cTn id="14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0"/>
                  </p:tgtEl>
                </p:cond>
              </p:nextCondLst>
            </p:seq>
            <p:seq concurrent="1" nextAc="seek">
              <p:cTn id="1404" restart="whenNotActive" fill="hold" evtFilter="cancelBubble" nodeType="interactiveSeq">
                <p:stCondLst>
                  <p:cond evt="onClick" delay="0">
                    <p:tgtEl>
                      <p:spTgt spid="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5" fill="hold">
                      <p:stCondLst>
                        <p:cond delay="0"/>
                      </p:stCondLst>
                      <p:childTnLst>
                        <p:par>
                          <p:cTn id="1406" fill="hold">
                            <p:stCondLst>
                              <p:cond delay="0"/>
                            </p:stCondLst>
                            <p:childTnLst>
                              <p:par>
                                <p:cTn id="14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9"/>
                  </p:tgtEl>
                </p:cond>
              </p:nextCondLst>
            </p:seq>
            <p:seq concurrent="1" nextAc="seek">
              <p:cTn id="1411" restart="whenNotActive" fill="hold" evtFilter="cancelBubble" nodeType="interactiveSeq">
                <p:stCondLst>
                  <p:cond evt="onClick" delay="0">
                    <p:tgtEl>
                      <p:spTgt spid="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2" fill="hold">
                      <p:stCondLst>
                        <p:cond delay="0"/>
                      </p:stCondLst>
                      <p:childTnLst>
                        <p:par>
                          <p:cTn id="1413" fill="hold">
                            <p:stCondLst>
                              <p:cond delay="0"/>
                            </p:stCondLst>
                            <p:childTnLst>
                              <p:par>
                                <p:cTn id="14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8"/>
                  </p:tgtEl>
                </p:cond>
              </p:nextCondLst>
            </p:seq>
            <p:seq concurrent="1" nextAc="seek">
              <p:cTn id="1418" restart="whenNotActive" fill="hold" evtFilter="cancelBubble" nodeType="interactiveSeq">
                <p:stCondLst>
                  <p:cond evt="onClick" delay="0">
                    <p:tgtEl>
                      <p:spTgt spid="5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9" fill="hold">
                      <p:stCondLst>
                        <p:cond delay="0"/>
                      </p:stCondLst>
                      <p:childTnLst>
                        <p:par>
                          <p:cTn id="1420" fill="hold">
                            <p:stCondLst>
                              <p:cond delay="0"/>
                            </p:stCondLst>
                            <p:childTnLst>
                              <p:par>
                                <p:cTn id="14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7"/>
                  </p:tgtEl>
                </p:cond>
              </p:nextCondLst>
            </p:seq>
            <p:seq concurrent="1" nextAc="seek">
              <p:cTn id="1425" restart="whenNotActive" fill="hold" evtFilter="cancelBubble" nodeType="interactiveSeq">
                <p:stCondLst>
                  <p:cond evt="onClick" delay="0">
                    <p:tgtEl>
                      <p:spTgt spid="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6" fill="hold">
                      <p:stCondLst>
                        <p:cond delay="0"/>
                      </p:stCondLst>
                      <p:childTnLst>
                        <p:par>
                          <p:cTn id="1427" fill="hold">
                            <p:stCondLst>
                              <p:cond delay="0"/>
                            </p:stCondLst>
                            <p:childTnLst>
                              <p:par>
                                <p:cTn id="14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5"/>
                  </p:tgtEl>
                </p:cond>
              </p:nextCondLst>
            </p:seq>
            <p:seq concurrent="1" nextAc="seek">
              <p:cTn id="1432" restart="whenNotActive" fill="hold" evtFilter="cancelBubble" nodeType="interactiveSeq">
                <p:stCondLst>
                  <p:cond evt="onClick" delay="0">
                    <p:tgtEl>
                      <p:spTgt spid="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3" fill="hold">
                      <p:stCondLst>
                        <p:cond delay="0"/>
                      </p:stCondLst>
                      <p:childTnLst>
                        <p:par>
                          <p:cTn id="1434" fill="hold">
                            <p:stCondLst>
                              <p:cond delay="0"/>
                            </p:stCondLst>
                            <p:childTnLst>
                              <p:par>
                                <p:cTn id="14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"/>
                  </p:tgtEl>
                </p:cond>
              </p:nextCondLst>
            </p:seq>
            <p:seq concurrent="1" nextAc="seek">
              <p:cTn id="1439" restart="whenNotActive" fill="hold" evtFilter="cancelBubble" nodeType="interactiveSeq">
                <p:stCondLst>
                  <p:cond evt="onClick" delay="0">
                    <p:tgtEl>
                      <p:spTgt spid="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0" fill="hold">
                      <p:stCondLst>
                        <p:cond delay="0"/>
                      </p:stCondLst>
                      <p:childTnLst>
                        <p:par>
                          <p:cTn id="1441" fill="hold">
                            <p:stCondLst>
                              <p:cond delay="0"/>
                            </p:stCondLst>
                            <p:childTnLst>
                              <p:par>
                                <p:cTn id="14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"/>
                  </p:tgtEl>
                </p:cond>
              </p:nextCondLst>
            </p:seq>
            <p:seq concurrent="1" nextAc="seek">
              <p:cTn id="1446" restart="whenNotActive" fill="hold" evtFilter="cancelBubble" nodeType="interactiveSeq">
                <p:stCondLst>
                  <p:cond evt="onClick" delay="0">
                    <p:tgtEl>
                      <p:spTgt spid="5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7" fill="hold">
                      <p:stCondLst>
                        <p:cond delay="0"/>
                      </p:stCondLst>
                      <p:childTnLst>
                        <p:par>
                          <p:cTn id="1448" fill="hold">
                            <p:stCondLst>
                              <p:cond delay="0"/>
                            </p:stCondLst>
                            <p:childTnLst>
                              <p:par>
                                <p:cTn id="14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2"/>
                  </p:tgtEl>
                </p:cond>
              </p:nextCondLst>
            </p:seq>
            <p:seq concurrent="1" nextAc="seek">
              <p:cTn id="1453" restart="whenNotActive" fill="hold" evtFilter="cancelBubble" nodeType="interactiveSeq">
                <p:stCondLst>
                  <p:cond evt="onClick" delay="0">
                    <p:tgtEl>
                      <p:spTgt spid="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4" fill="hold">
                      <p:stCondLst>
                        <p:cond delay="0"/>
                      </p:stCondLst>
                      <p:childTnLst>
                        <p:par>
                          <p:cTn id="1455" fill="hold">
                            <p:stCondLst>
                              <p:cond delay="0"/>
                            </p:stCondLst>
                            <p:childTnLst>
                              <p:par>
                                <p:cTn id="14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1"/>
                  </p:tgtEl>
                </p:cond>
              </p:nextCondLst>
            </p:seq>
            <p:seq concurrent="1" nextAc="seek">
              <p:cTn id="1460" restart="whenNotActive" fill="hold" evtFilter="cancelBubble" nodeType="interactiveSeq">
                <p:stCondLst>
                  <p:cond evt="onClick" delay="0">
                    <p:tgtEl>
                      <p:spTgt spid="5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1" fill="hold">
                      <p:stCondLst>
                        <p:cond delay="0"/>
                      </p:stCondLst>
                      <p:childTnLst>
                        <p:par>
                          <p:cTn id="1462" fill="hold">
                            <p:stCondLst>
                              <p:cond delay="0"/>
                            </p:stCondLst>
                            <p:childTnLst>
                              <p:par>
                                <p:cTn id="14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0"/>
                  </p:tgtEl>
                </p:cond>
              </p:nextCondLst>
            </p:seq>
            <p:seq concurrent="1" nextAc="seek">
              <p:cTn id="1467" restart="whenNotActive" fill="hold" evtFilter="cancelBubble" nodeType="interactiveSeq">
                <p:stCondLst>
                  <p:cond evt="onClick" delay="0">
                    <p:tgtEl>
                      <p:spTgt spid="5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8" fill="hold">
                      <p:stCondLst>
                        <p:cond delay="0"/>
                      </p:stCondLst>
                      <p:childTnLst>
                        <p:par>
                          <p:cTn id="1469" fill="hold">
                            <p:stCondLst>
                              <p:cond delay="0"/>
                            </p:stCondLst>
                            <p:childTnLst>
                              <p:par>
                                <p:cTn id="14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9"/>
                  </p:tgtEl>
                </p:cond>
              </p:nextCondLst>
            </p:seq>
            <p:seq concurrent="1" nextAc="seek">
              <p:cTn id="1474" restart="whenNotActive" fill="hold" evtFilter="cancelBubble" nodeType="interactiveSeq">
                <p:stCondLst>
                  <p:cond evt="onClick" delay="0">
                    <p:tgtEl>
                      <p:spTgt spid="5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5" fill="hold">
                      <p:stCondLst>
                        <p:cond delay="0"/>
                      </p:stCondLst>
                      <p:childTnLst>
                        <p:par>
                          <p:cTn id="1476" fill="hold">
                            <p:stCondLst>
                              <p:cond delay="0"/>
                            </p:stCondLst>
                            <p:childTnLst>
                              <p:par>
                                <p:cTn id="14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8"/>
                  </p:tgtEl>
                </p:cond>
              </p:nextCondLst>
            </p:seq>
            <p:seq concurrent="1" nextAc="seek">
              <p:cTn id="1481" restart="whenNotActive" fill="hold" evtFilter="cancelBubble" nodeType="interactiveSeq">
                <p:stCondLst>
                  <p:cond evt="onClick" delay="0">
                    <p:tgtEl>
                      <p:spTgt spid="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2" fill="hold">
                      <p:stCondLst>
                        <p:cond delay="0"/>
                      </p:stCondLst>
                      <p:childTnLst>
                        <p:par>
                          <p:cTn id="1483" fill="hold">
                            <p:stCondLst>
                              <p:cond delay="0"/>
                            </p:stCondLst>
                            <p:childTnLst>
                              <p:par>
                                <p:cTn id="14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7"/>
                  </p:tgtEl>
                </p:cond>
              </p:nextCondLst>
            </p:seq>
          </p:childTnLst>
        </p:cTn>
      </p:par>
    </p:tnLst>
    <p:bldLst>
      <p:bldP spid="454" grpId="0" animBg="1"/>
      <p:bldP spid="456" grpId="0" animBg="1"/>
      <p:bldP spid="527" grpId="0" animBg="1"/>
      <p:bldP spid="528" grpId="0" animBg="1"/>
      <p:bldP spid="529" grpId="0" animBg="1"/>
      <p:bldP spid="530" grpId="0" animBg="1"/>
      <p:bldP spid="531" grpId="0" animBg="1"/>
      <p:bldP spid="532" grpId="0" animBg="1"/>
      <p:bldP spid="533" grpId="0" animBg="1"/>
      <p:bldP spid="534" grpId="0" animBg="1"/>
      <p:bldP spid="540" grpId="0" animBg="1"/>
      <p:bldP spid="544" grpId="0" animBg="1"/>
      <p:bldP spid="545" grpId="0" animBg="1"/>
      <p:bldP spid="547" grpId="0" animBg="1"/>
      <p:bldP spid="548" grpId="0" animBg="1"/>
      <p:bldP spid="549" grpId="0" animBg="1"/>
      <p:bldP spid="550" grpId="0" animBg="1"/>
      <p:bldP spid="551" grpId="0" animBg="1"/>
      <p:bldP spid="553" grpId="0" animBg="1"/>
      <p:bldP spid="2" grpId="0" animBg="1"/>
      <p:bldP spid="437" grpId="0" animBg="1"/>
      <p:bldP spid="564" grpId="0" animBg="1"/>
      <p:bldP spid="563" grpId="0" animBg="1"/>
      <p:bldP spid="563" grpId="1" animBg="1"/>
      <p:bldP spid="562" grpId="0" animBg="1"/>
      <p:bldP spid="562" grpId="1" animBg="1"/>
      <p:bldP spid="561" grpId="0" animBg="1"/>
      <p:bldP spid="561" grpId="1" animBg="1"/>
      <p:bldP spid="560" grpId="0" animBg="1"/>
      <p:bldP spid="560" grpId="1" animBg="1"/>
      <p:bldP spid="559" grpId="0" animBg="1"/>
      <p:bldP spid="559" grpId="1" animBg="1"/>
      <p:bldP spid="557" grpId="0" animBg="1"/>
      <p:bldP spid="557" grpId="1" animBg="1"/>
      <p:bldP spid="556" grpId="0" animBg="1"/>
      <p:bldP spid="556" grpId="1" animBg="1"/>
      <p:bldP spid="555" grpId="0" animBg="1"/>
      <p:bldP spid="555" grpId="1" animBg="1"/>
      <p:bldP spid="3" grpId="0" animBg="1"/>
      <p:bldP spid="566" grpId="0" animBg="1"/>
      <p:bldP spid="567" grpId="0" animBg="1"/>
      <p:bldP spid="567" grpId="1" animBg="1"/>
      <p:bldP spid="568" grpId="0" animBg="1"/>
      <p:bldP spid="568" grpId="1" animBg="1"/>
      <p:bldP spid="569" grpId="0" animBg="1"/>
      <p:bldP spid="569" grpId="1" animBg="1"/>
      <p:bldP spid="570" grpId="0" animBg="1"/>
      <p:bldP spid="570" grpId="1" animBg="1"/>
      <p:bldP spid="571" grpId="0" animBg="1"/>
      <p:bldP spid="571" grpId="1" animBg="1"/>
      <p:bldP spid="572" grpId="0" animBg="1"/>
      <p:bldP spid="572" grpId="1" animBg="1"/>
      <p:bldP spid="573" grpId="0" animBg="1"/>
      <p:bldP spid="573" grpId="1" animBg="1"/>
      <p:bldP spid="574" grpId="0" animBg="1"/>
      <p:bldP spid="574" grpId="1" animBg="1"/>
      <p:bldP spid="575" grpId="0" animBg="1"/>
      <p:bldP spid="576" grpId="0" animBg="1"/>
      <p:bldP spid="577" grpId="0" animBg="1"/>
      <p:bldP spid="577" grpId="1" animBg="1"/>
      <p:bldP spid="578" grpId="0" animBg="1"/>
      <p:bldP spid="578" grpId="1" animBg="1"/>
      <p:bldP spid="579" grpId="0" animBg="1"/>
      <p:bldP spid="579" grpId="1" animBg="1"/>
      <p:bldP spid="580" grpId="0" animBg="1"/>
      <p:bldP spid="580" grpId="1" animBg="1"/>
      <p:bldP spid="581" grpId="0" animBg="1"/>
      <p:bldP spid="581" grpId="1" animBg="1"/>
      <p:bldP spid="582" grpId="0" animBg="1"/>
      <p:bldP spid="582" grpId="1" animBg="1"/>
      <p:bldP spid="583" grpId="0" animBg="1"/>
      <p:bldP spid="583" grpId="1" animBg="1"/>
      <p:bldP spid="584" grpId="0" animBg="1"/>
      <p:bldP spid="584" grpId="1" animBg="1"/>
      <p:bldP spid="585" grpId="0" animBg="1"/>
      <p:bldP spid="586" grpId="0" animBg="1"/>
      <p:bldP spid="587" grpId="0" animBg="1"/>
      <p:bldP spid="587" grpId="1" animBg="1"/>
      <p:bldP spid="588" grpId="0" animBg="1"/>
      <p:bldP spid="588" grpId="1" animBg="1"/>
      <p:bldP spid="589" grpId="0" animBg="1"/>
      <p:bldP spid="589" grpId="1" animBg="1"/>
      <p:bldP spid="590" grpId="0" animBg="1"/>
      <p:bldP spid="590" grpId="1" animBg="1"/>
      <p:bldP spid="591" grpId="0" animBg="1"/>
      <p:bldP spid="591" grpId="1" animBg="1"/>
      <p:bldP spid="592" grpId="0" animBg="1"/>
      <p:bldP spid="592" grpId="1" animBg="1"/>
      <p:bldP spid="593" grpId="0" animBg="1"/>
      <p:bldP spid="593" grpId="1" animBg="1"/>
      <p:bldP spid="594" grpId="0" animBg="1"/>
      <p:bldP spid="594" grpId="1" animBg="1"/>
      <p:bldP spid="59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738019F-09F5-450A-9297-45F8FB5CBF89}">
  <we:reference id="wa104380121" version="2.0.0.0" store="zh-TW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377</Words>
  <Application>Microsoft Office PowerPoint</Application>
  <PresentationFormat>寬螢幕</PresentationFormat>
  <Paragraphs>111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細明體</vt:lpstr>
      <vt:lpstr>新細明體</vt:lpstr>
      <vt:lpstr>源泉圓體 H</vt:lpstr>
      <vt:lpstr>源泉圓體 M</vt:lpstr>
      <vt:lpstr>源泉圓體 R</vt:lpstr>
      <vt:lpstr>Arial</vt:lpstr>
      <vt:lpstr>Brush Script MT</vt:lpstr>
      <vt:lpstr>Calibri</vt:lpstr>
      <vt:lpstr>Calibri Light</vt:lpstr>
      <vt:lpstr>Goudy Stout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Iju Hsu</dc:creator>
  <cp:lastModifiedBy>user</cp:lastModifiedBy>
  <cp:revision>68</cp:revision>
  <dcterms:created xsi:type="dcterms:W3CDTF">2021-05-26T12:04:04Z</dcterms:created>
  <dcterms:modified xsi:type="dcterms:W3CDTF">2025-01-09T06:38:45Z</dcterms:modified>
</cp:coreProperties>
</file>